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7" r:id="rId2"/>
    <p:sldId id="259" r:id="rId3"/>
    <p:sldId id="263" r:id="rId4"/>
    <p:sldId id="266" r:id="rId5"/>
    <p:sldId id="268" r:id="rId6"/>
    <p:sldId id="270" r:id="rId7"/>
    <p:sldId id="274" r:id="rId8"/>
    <p:sldId id="280" r:id="rId9"/>
    <p:sldId id="288" r:id="rId10"/>
    <p:sldId id="289" r:id="rId11"/>
    <p:sldId id="290" r:id="rId12"/>
    <p:sldId id="292" r:id="rId13"/>
    <p:sldId id="293" r:id="rId14"/>
    <p:sldId id="295" r:id="rId15"/>
    <p:sldId id="298" r:id="rId16"/>
    <p:sldId id="300" r:id="rId17"/>
    <p:sldId id="302" r:id="rId18"/>
    <p:sldId id="304" r:id="rId19"/>
    <p:sldId id="305" r:id="rId20"/>
    <p:sldId id="308" r:id="rId21"/>
    <p:sldId id="312" r:id="rId22"/>
    <p:sldId id="315" r:id="rId23"/>
    <p:sldId id="326" r:id="rId24"/>
    <p:sldId id="329" r:id="rId25"/>
    <p:sldId id="332" r:id="rId26"/>
    <p:sldId id="337" r:id="rId27"/>
    <p:sldId id="340" r:id="rId28"/>
    <p:sldId id="346" r:id="rId29"/>
    <p:sldId id="354" r:id="rId30"/>
    <p:sldId id="355" r:id="rId31"/>
    <p:sldId id="359" r:id="rId32"/>
    <p:sldId id="363" r:id="rId33"/>
    <p:sldId id="366" r:id="rId34"/>
    <p:sldId id="367" r:id="rId35"/>
    <p:sldId id="373" r:id="rId36"/>
    <p:sldId id="379" r:id="rId37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94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788462-8CC8-4B0F-AD12-94F7449A6264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37EA07-E894-4922-8BAA-7AC87FBDF8D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95861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1258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64299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91780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72465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453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05627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13876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86770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2183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5558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78173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5067EA-4458-4BB7-BF27-F0717E8F6FD5}" type="datetimeFigureOut">
              <a:rPr lang="pl-PL" smtClean="0"/>
              <a:t>2019-06-19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3E53F-DDD4-42D0-B1B9-315F549432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52749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g"/><Relationship Id="rId5" Type="http://schemas.openxmlformats.org/officeDocument/2006/relationships/image" Target="../media/image38.pn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1.png"/><Relationship Id="rId7" Type="http://schemas.openxmlformats.org/officeDocument/2006/relationships/image" Target="../media/image4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4.wdp"/><Relationship Id="rId11" Type="http://schemas.openxmlformats.org/officeDocument/2006/relationships/image" Target="../media/image45.jpeg"/><Relationship Id="rId5" Type="http://schemas.openxmlformats.org/officeDocument/2006/relationships/image" Target="../media/image41.jpeg"/><Relationship Id="rId10" Type="http://schemas.microsoft.com/office/2007/relationships/hdphoto" Target="../media/hdphoto25.wdp"/><Relationship Id="rId4" Type="http://schemas.openxmlformats.org/officeDocument/2006/relationships/image" Target="../media/image4.jpeg"/><Relationship Id="rId9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6.png"/><Relationship Id="rId7" Type="http://schemas.openxmlformats.org/officeDocument/2006/relationships/image" Target="../media/image4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4.jpeg"/><Relationship Id="rId4" Type="http://schemas.microsoft.com/office/2007/relationships/hdphoto" Target="../media/hdphoto26.wdp"/><Relationship Id="rId9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8.wdp"/><Relationship Id="rId3" Type="http://schemas.openxmlformats.org/officeDocument/2006/relationships/image" Target="../media/image1.png"/><Relationship Id="rId7" Type="http://schemas.openxmlformats.org/officeDocument/2006/relationships/image" Target="../media/image51.jpeg"/><Relationship Id="rId12" Type="http://schemas.microsoft.com/office/2007/relationships/hdphoto" Target="../media/hdphoto30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7.wdp"/><Relationship Id="rId11" Type="http://schemas.openxmlformats.org/officeDocument/2006/relationships/image" Target="../media/image53.jpeg"/><Relationship Id="rId5" Type="http://schemas.openxmlformats.org/officeDocument/2006/relationships/image" Target="../media/image50.jpeg"/><Relationship Id="rId10" Type="http://schemas.microsoft.com/office/2007/relationships/hdphoto" Target="../media/hdphoto29.wdp"/><Relationship Id="rId4" Type="http://schemas.openxmlformats.org/officeDocument/2006/relationships/image" Target="../media/image4.jpeg"/><Relationship Id="rId9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32.wdp"/><Relationship Id="rId3" Type="http://schemas.openxmlformats.org/officeDocument/2006/relationships/image" Target="../media/image54.jpeg"/><Relationship Id="rId7" Type="http://schemas.openxmlformats.org/officeDocument/2006/relationships/image" Target="../media/image5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31.wdp"/><Relationship Id="rId5" Type="http://schemas.openxmlformats.org/officeDocument/2006/relationships/image" Target="../media/image55.jpeg"/><Relationship Id="rId4" Type="http://schemas.openxmlformats.org/officeDocument/2006/relationships/image" Target="../media/image4.jpeg"/><Relationship Id="rId9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34.wdp"/><Relationship Id="rId3" Type="http://schemas.openxmlformats.org/officeDocument/2006/relationships/image" Target="../media/image1.png"/><Relationship Id="rId7" Type="http://schemas.openxmlformats.org/officeDocument/2006/relationships/image" Target="../media/image58.jpeg"/><Relationship Id="rId12" Type="http://schemas.microsoft.com/office/2007/relationships/hdphoto" Target="../media/hdphoto36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33.wdp"/><Relationship Id="rId11" Type="http://schemas.openxmlformats.org/officeDocument/2006/relationships/image" Target="../media/image60.jpeg"/><Relationship Id="rId5" Type="http://schemas.openxmlformats.org/officeDocument/2006/relationships/image" Target="../media/image57.jpeg"/><Relationship Id="rId10" Type="http://schemas.microsoft.com/office/2007/relationships/hdphoto" Target="../media/hdphoto35.wdp"/><Relationship Id="rId4" Type="http://schemas.openxmlformats.org/officeDocument/2006/relationships/image" Target="../media/image4.jpeg"/><Relationship Id="rId9" Type="http://schemas.openxmlformats.org/officeDocument/2006/relationships/image" Target="../media/image5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61.jpeg"/><Relationship Id="rId7" Type="http://schemas.microsoft.com/office/2007/relationships/hdphoto" Target="../media/hdphoto38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jpeg"/><Relationship Id="rId11" Type="http://schemas.openxmlformats.org/officeDocument/2006/relationships/image" Target="../media/image64.jpeg"/><Relationship Id="rId5" Type="http://schemas.openxmlformats.org/officeDocument/2006/relationships/image" Target="../media/image4.jpeg"/><Relationship Id="rId10" Type="http://schemas.microsoft.com/office/2007/relationships/hdphoto" Target="../media/hdphoto39.wdp"/><Relationship Id="rId4" Type="http://schemas.microsoft.com/office/2007/relationships/hdphoto" Target="../media/hdphoto37.wdp"/><Relationship Id="rId9" Type="http://schemas.openxmlformats.org/officeDocument/2006/relationships/image" Target="../media/image63.jpe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40.wdp"/><Relationship Id="rId3" Type="http://schemas.openxmlformats.org/officeDocument/2006/relationships/image" Target="../media/image65.jpeg"/><Relationship Id="rId7" Type="http://schemas.openxmlformats.org/officeDocument/2006/relationships/image" Target="../media/image6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4.jpeg"/><Relationship Id="rId7" Type="http://schemas.openxmlformats.org/officeDocument/2006/relationships/image" Target="../media/image6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11" Type="http://schemas.openxmlformats.org/officeDocument/2006/relationships/image" Target="../media/image72.jpeg"/><Relationship Id="rId5" Type="http://schemas.microsoft.com/office/2007/relationships/hdphoto" Target="../media/hdphoto41.wdp"/><Relationship Id="rId10" Type="http://schemas.microsoft.com/office/2007/relationships/hdphoto" Target="../media/hdphoto42.wdp"/><Relationship Id="rId4" Type="http://schemas.openxmlformats.org/officeDocument/2006/relationships/image" Target="../media/image68.jpeg"/><Relationship Id="rId9" Type="http://schemas.openxmlformats.org/officeDocument/2006/relationships/image" Target="../media/image7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3.jpeg"/><Relationship Id="rId7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microsoft.com/office/2007/relationships/hdphoto" Target="../media/hdphoto3.wdp"/><Relationship Id="rId4" Type="http://schemas.microsoft.com/office/2007/relationships/hdphoto" Target="../media/hdphoto1.wdp"/><Relationship Id="rId9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44.wdp"/><Relationship Id="rId3" Type="http://schemas.openxmlformats.org/officeDocument/2006/relationships/image" Target="../media/image73.jpeg"/><Relationship Id="rId7" Type="http://schemas.openxmlformats.org/officeDocument/2006/relationships/image" Target="../media/image7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microsoft.com/office/2007/relationships/hdphoto" Target="../media/hdphoto45.wdp"/><Relationship Id="rId5" Type="http://schemas.openxmlformats.org/officeDocument/2006/relationships/image" Target="../media/image1.png"/><Relationship Id="rId10" Type="http://schemas.openxmlformats.org/officeDocument/2006/relationships/image" Target="../media/image76.jpeg"/><Relationship Id="rId4" Type="http://schemas.microsoft.com/office/2007/relationships/hdphoto" Target="../media/hdphoto43.wdp"/><Relationship Id="rId9" Type="http://schemas.openxmlformats.org/officeDocument/2006/relationships/image" Target="../media/image75.jpe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47.wdp"/><Relationship Id="rId3" Type="http://schemas.openxmlformats.org/officeDocument/2006/relationships/image" Target="../media/image77.jpeg"/><Relationship Id="rId7" Type="http://schemas.openxmlformats.org/officeDocument/2006/relationships/image" Target="../media/image7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1.png"/><Relationship Id="rId4" Type="http://schemas.microsoft.com/office/2007/relationships/hdphoto" Target="../media/hdphoto46.wdp"/><Relationship Id="rId9" Type="http://schemas.openxmlformats.org/officeDocument/2006/relationships/image" Target="../media/image79.jpe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49.wdp"/><Relationship Id="rId3" Type="http://schemas.openxmlformats.org/officeDocument/2006/relationships/image" Target="../media/image80.jpeg"/><Relationship Id="rId7" Type="http://schemas.openxmlformats.org/officeDocument/2006/relationships/image" Target="../media/image8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1.png"/><Relationship Id="rId10" Type="http://schemas.openxmlformats.org/officeDocument/2006/relationships/image" Target="../media/image83.jpeg"/><Relationship Id="rId4" Type="http://schemas.microsoft.com/office/2007/relationships/hdphoto" Target="../media/hdphoto48.wdp"/><Relationship Id="rId9" Type="http://schemas.openxmlformats.org/officeDocument/2006/relationships/image" Target="../media/image82.jpe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51.wdp"/><Relationship Id="rId3" Type="http://schemas.openxmlformats.org/officeDocument/2006/relationships/image" Target="../media/image1.png"/><Relationship Id="rId7" Type="http://schemas.openxmlformats.org/officeDocument/2006/relationships/image" Target="../media/image85.jpeg"/><Relationship Id="rId12" Type="http://schemas.microsoft.com/office/2007/relationships/hdphoto" Target="../media/hdphoto5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50.wdp"/><Relationship Id="rId11" Type="http://schemas.openxmlformats.org/officeDocument/2006/relationships/image" Target="../media/image87.jpeg"/><Relationship Id="rId5" Type="http://schemas.openxmlformats.org/officeDocument/2006/relationships/image" Target="../media/image84.jpeg"/><Relationship Id="rId10" Type="http://schemas.microsoft.com/office/2007/relationships/hdphoto" Target="../media/hdphoto52.wdp"/><Relationship Id="rId4" Type="http://schemas.openxmlformats.org/officeDocument/2006/relationships/image" Target="../media/image4.jpeg"/><Relationship Id="rId9" Type="http://schemas.openxmlformats.org/officeDocument/2006/relationships/image" Target="../media/image86.jpe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55.wdp"/><Relationship Id="rId3" Type="http://schemas.openxmlformats.org/officeDocument/2006/relationships/image" Target="../media/image88.jpeg"/><Relationship Id="rId7" Type="http://schemas.openxmlformats.org/officeDocument/2006/relationships/image" Target="../media/image9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1.png"/><Relationship Id="rId5" Type="http://schemas.openxmlformats.org/officeDocument/2006/relationships/image" Target="../media/image89.jpeg"/><Relationship Id="rId10" Type="http://schemas.openxmlformats.org/officeDocument/2006/relationships/image" Target="../media/image92.jpeg"/><Relationship Id="rId4" Type="http://schemas.microsoft.com/office/2007/relationships/hdphoto" Target="../media/hdphoto54.wdp"/><Relationship Id="rId9" Type="http://schemas.openxmlformats.org/officeDocument/2006/relationships/image" Target="../media/image9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g"/><Relationship Id="rId3" Type="http://schemas.openxmlformats.org/officeDocument/2006/relationships/image" Target="../media/image93.jpeg"/><Relationship Id="rId7" Type="http://schemas.openxmlformats.org/officeDocument/2006/relationships/image" Target="../media/image9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97.jpg"/><Relationship Id="rId5" Type="http://schemas.openxmlformats.org/officeDocument/2006/relationships/image" Target="../media/image1.png"/><Relationship Id="rId10" Type="http://schemas.microsoft.com/office/2007/relationships/hdphoto" Target="../media/hdphoto57.wdp"/><Relationship Id="rId4" Type="http://schemas.microsoft.com/office/2007/relationships/hdphoto" Target="../media/hdphoto56.wdp"/><Relationship Id="rId9" Type="http://schemas.openxmlformats.org/officeDocument/2006/relationships/image" Target="../media/image9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8.jpeg"/><Relationship Id="rId7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11" Type="http://schemas.microsoft.com/office/2007/relationships/hdphoto" Target="../media/hdphoto60.wdp"/><Relationship Id="rId5" Type="http://schemas.microsoft.com/office/2007/relationships/hdphoto" Target="../media/hdphoto58.wdp"/><Relationship Id="rId10" Type="http://schemas.openxmlformats.org/officeDocument/2006/relationships/image" Target="../media/image101.jpeg"/><Relationship Id="rId4" Type="http://schemas.openxmlformats.org/officeDocument/2006/relationships/image" Target="../media/image99.png"/><Relationship Id="rId9" Type="http://schemas.microsoft.com/office/2007/relationships/hdphoto" Target="../media/hdphoto59.wdp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62.wdp"/><Relationship Id="rId13" Type="http://schemas.microsoft.com/office/2007/relationships/hdphoto" Target="../media/hdphoto64.wdp"/><Relationship Id="rId3" Type="http://schemas.openxmlformats.org/officeDocument/2006/relationships/image" Target="../media/image102.jpeg"/><Relationship Id="rId7" Type="http://schemas.openxmlformats.org/officeDocument/2006/relationships/image" Target="../media/image103.jpeg"/><Relationship Id="rId12" Type="http://schemas.openxmlformats.org/officeDocument/2006/relationships/image" Target="../media/image10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105.jpeg"/><Relationship Id="rId5" Type="http://schemas.openxmlformats.org/officeDocument/2006/relationships/image" Target="../media/image1.png"/><Relationship Id="rId15" Type="http://schemas.microsoft.com/office/2007/relationships/hdphoto" Target="../media/hdphoto65.wdp"/><Relationship Id="rId10" Type="http://schemas.microsoft.com/office/2007/relationships/hdphoto" Target="../media/hdphoto63.wdp"/><Relationship Id="rId4" Type="http://schemas.microsoft.com/office/2007/relationships/hdphoto" Target="../media/hdphoto61.wdp"/><Relationship Id="rId9" Type="http://schemas.openxmlformats.org/officeDocument/2006/relationships/image" Target="../media/image104.jpeg"/><Relationship Id="rId14" Type="http://schemas.openxmlformats.org/officeDocument/2006/relationships/image" Target="../media/image10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jpeg"/><Relationship Id="rId3" Type="http://schemas.openxmlformats.org/officeDocument/2006/relationships/image" Target="../media/image110.jpe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66.wdp"/><Relationship Id="rId5" Type="http://schemas.openxmlformats.org/officeDocument/2006/relationships/image" Target="../media/image111.jpeg"/><Relationship Id="rId10" Type="http://schemas.openxmlformats.org/officeDocument/2006/relationships/image" Target="../media/image114.jpeg"/><Relationship Id="rId4" Type="http://schemas.openxmlformats.org/officeDocument/2006/relationships/image" Target="../media/image4.jpeg"/><Relationship Id="rId9" Type="http://schemas.openxmlformats.org/officeDocument/2006/relationships/image" Target="../media/image113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.png"/><Relationship Id="rId7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11" Type="http://schemas.openxmlformats.org/officeDocument/2006/relationships/image" Target="../media/image10.jpeg"/><Relationship Id="rId5" Type="http://schemas.openxmlformats.org/officeDocument/2006/relationships/image" Target="../media/image7.jpeg"/><Relationship Id="rId10" Type="http://schemas.microsoft.com/office/2007/relationships/hdphoto" Target="../media/hdphoto6.wdp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jpeg"/><Relationship Id="rId3" Type="http://schemas.openxmlformats.org/officeDocument/2006/relationships/image" Target="../media/image1.png"/><Relationship Id="rId7" Type="http://schemas.openxmlformats.org/officeDocument/2006/relationships/image" Target="../media/image1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67.wdp"/><Relationship Id="rId5" Type="http://schemas.openxmlformats.org/officeDocument/2006/relationships/image" Target="../media/image115.jpeg"/><Relationship Id="rId4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jpeg"/><Relationship Id="rId3" Type="http://schemas.openxmlformats.org/officeDocument/2006/relationships/image" Target="../media/image1.png"/><Relationship Id="rId7" Type="http://schemas.microsoft.com/office/2007/relationships/hdphoto" Target="../media/hdphoto68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9.jpeg"/><Relationship Id="rId11" Type="http://schemas.microsoft.com/office/2007/relationships/hdphoto" Target="../media/hdphoto70.wdp"/><Relationship Id="rId5" Type="http://schemas.openxmlformats.org/officeDocument/2006/relationships/image" Target="../media/image118.jpeg"/><Relationship Id="rId10" Type="http://schemas.openxmlformats.org/officeDocument/2006/relationships/image" Target="../media/image121.jpeg"/><Relationship Id="rId4" Type="http://schemas.openxmlformats.org/officeDocument/2006/relationships/image" Target="../media/image4.jpeg"/><Relationship Id="rId9" Type="http://schemas.microsoft.com/office/2007/relationships/hdphoto" Target="../media/hdphoto69.wdp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hdphoto" Target="../media/hdphoto72.wdp"/><Relationship Id="rId3" Type="http://schemas.openxmlformats.org/officeDocument/2006/relationships/image" Target="../media/image4.jpeg"/><Relationship Id="rId7" Type="http://schemas.openxmlformats.org/officeDocument/2006/relationships/image" Target="../media/image1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71.wdp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Relationship Id="rId9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3" Type="http://schemas.openxmlformats.org/officeDocument/2006/relationships/image" Target="../media/image125.jpeg"/><Relationship Id="rId7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microsoft.com/office/2007/relationships/hdphoto" Target="../media/hdphoto73.wdp"/><Relationship Id="rId10" Type="http://schemas.openxmlformats.org/officeDocument/2006/relationships/image" Target="../media/image128.jpeg"/><Relationship Id="rId4" Type="http://schemas.openxmlformats.org/officeDocument/2006/relationships/image" Target="../media/image126.jpeg"/><Relationship Id="rId9" Type="http://schemas.microsoft.com/office/2007/relationships/hdphoto" Target="../media/hdphoto74.wdp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jpeg"/><Relationship Id="rId3" Type="http://schemas.openxmlformats.org/officeDocument/2006/relationships/image" Target="../media/image129.jpeg"/><Relationship Id="rId7" Type="http://schemas.openxmlformats.org/officeDocument/2006/relationships/image" Target="../media/image1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1.png"/><Relationship Id="rId4" Type="http://schemas.openxmlformats.org/officeDocument/2006/relationships/image" Target="../media/image130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jpeg"/><Relationship Id="rId3" Type="http://schemas.openxmlformats.org/officeDocument/2006/relationships/image" Target="../media/image4.jpeg"/><Relationship Id="rId7" Type="http://schemas.microsoft.com/office/2007/relationships/hdphoto" Target="../media/hdphoto75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4.jpeg"/><Relationship Id="rId5" Type="http://schemas.openxmlformats.org/officeDocument/2006/relationships/image" Target="../media/image1.png"/><Relationship Id="rId4" Type="http://schemas.openxmlformats.org/officeDocument/2006/relationships/image" Target="../media/image133.jpeg"/><Relationship Id="rId9" Type="http://schemas.microsoft.com/office/2007/relationships/hdphoto" Target="../media/hdphoto76.wdp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jpeg"/><Relationship Id="rId3" Type="http://schemas.openxmlformats.org/officeDocument/2006/relationships/image" Target="../media/image136.jpe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7.jpeg"/><Relationship Id="rId5" Type="http://schemas.openxmlformats.org/officeDocument/2006/relationships/image" Target="../media/image4.jpeg"/><Relationship Id="rId4" Type="http://schemas.microsoft.com/office/2007/relationships/hdphoto" Target="../media/hdphoto77.wdp"/><Relationship Id="rId9" Type="http://schemas.openxmlformats.org/officeDocument/2006/relationships/image" Target="../media/image13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.png"/><Relationship Id="rId7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11" Type="http://schemas.microsoft.com/office/2007/relationships/hdphoto" Target="../media/hdphoto9.wdp"/><Relationship Id="rId5" Type="http://schemas.openxmlformats.org/officeDocument/2006/relationships/image" Target="../media/image11.jpeg"/><Relationship Id="rId10" Type="http://schemas.openxmlformats.org/officeDocument/2006/relationships/image" Target="../media/image14.jpeg"/><Relationship Id="rId4" Type="http://schemas.openxmlformats.org/officeDocument/2006/relationships/image" Target="../media/image4.jpeg"/><Relationship Id="rId9" Type="http://schemas.microsoft.com/office/2007/relationships/hdphoto" Target="../media/hdphoto8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.png"/><Relationship Id="rId7" Type="http://schemas.openxmlformats.org/officeDocument/2006/relationships/image" Target="../media/image16.jpeg"/><Relationship Id="rId12" Type="http://schemas.microsoft.com/office/2007/relationships/hdphoto" Target="../media/hdphoto1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0.wdp"/><Relationship Id="rId11" Type="http://schemas.openxmlformats.org/officeDocument/2006/relationships/image" Target="../media/image18.jpeg"/><Relationship Id="rId5" Type="http://schemas.openxmlformats.org/officeDocument/2006/relationships/image" Target="../media/image15.jpeg"/><Relationship Id="rId10" Type="http://schemas.microsoft.com/office/2007/relationships/hdphoto" Target="../media/hdphoto12.wdp"/><Relationship Id="rId4" Type="http://schemas.openxmlformats.org/officeDocument/2006/relationships/image" Target="../media/image4.jpeg"/><Relationship Id="rId9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9.jpeg"/><Relationship Id="rId7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microsoft.com/office/2007/relationships/hdphoto" Target="../media/hdphoto16.wdp"/><Relationship Id="rId5" Type="http://schemas.openxmlformats.org/officeDocument/2006/relationships/image" Target="../media/image1.png"/><Relationship Id="rId10" Type="http://schemas.openxmlformats.org/officeDocument/2006/relationships/image" Target="../media/image22.jpeg"/><Relationship Id="rId4" Type="http://schemas.microsoft.com/office/2007/relationships/hdphoto" Target="../media/hdphoto14.wdp"/><Relationship Id="rId9" Type="http://schemas.microsoft.com/office/2007/relationships/hdphoto" Target="../media/hdphoto15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8.wdp"/><Relationship Id="rId3" Type="http://schemas.openxmlformats.org/officeDocument/2006/relationships/image" Target="../media/image23.jpeg"/><Relationship Id="rId7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11" Type="http://schemas.microsoft.com/office/2007/relationships/hdphoto" Target="../media/hdphoto19.wdp"/><Relationship Id="rId5" Type="http://schemas.openxmlformats.org/officeDocument/2006/relationships/image" Target="../media/image4.jpeg"/><Relationship Id="rId10" Type="http://schemas.openxmlformats.org/officeDocument/2006/relationships/image" Target="../media/image26.jpeg"/><Relationship Id="rId4" Type="http://schemas.microsoft.com/office/2007/relationships/hdphoto" Target="../media/hdphoto17.wdp"/><Relationship Id="rId9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7.jpeg"/><Relationship Id="rId7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4.jpeg"/><Relationship Id="rId4" Type="http://schemas.microsoft.com/office/2007/relationships/hdphoto" Target="../media/hdphoto20.wdp"/><Relationship Id="rId9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31.jpeg"/><Relationship Id="rId7" Type="http://schemas.microsoft.com/office/2007/relationships/hdphoto" Target="../media/hdphoto2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11" Type="http://schemas.microsoft.com/office/2007/relationships/hdphoto" Target="../media/hdphoto23.wdp"/><Relationship Id="rId5" Type="http://schemas.openxmlformats.org/officeDocument/2006/relationships/image" Target="../media/image4.jpeg"/><Relationship Id="rId10" Type="http://schemas.openxmlformats.org/officeDocument/2006/relationships/image" Target="../media/image34.jpeg"/><Relationship Id="rId4" Type="http://schemas.openxmlformats.org/officeDocument/2006/relationships/image" Target="../media/image1.png"/><Relationship Id="rId9" Type="http://schemas.microsoft.com/office/2007/relationships/hdphoto" Target="../media/hdphoto2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pattFill prst="pct70">
            <a:fgClr>
              <a:schemeClr val="accent5">
                <a:lumMod val="40000"/>
                <a:lumOff val="6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l-PL" sz="4800" b="1" cap="small" dirty="0" smtClean="0">
                <a:solidFill>
                  <a:schemeClr val="tx2">
                    <a:lumMod val="50000"/>
                  </a:schemeClr>
                </a:solidFill>
                <a:latin typeface="Garamond" pitchFamily="18" charset="0"/>
              </a:rPr>
              <a:t/>
            </a:r>
            <a:br>
              <a:rPr lang="pl-PL" sz="4800" b="1" cap="small" dirty="0" smtClean="0">
                <a:solidFill>
                  <a:schemeClr val="tx2">
                    <a:lumMod val="50000"/>
                  </a:schemeClr>
                </a:solidFill>
                <a:latin typeface="Garamond" pitchFamily="18" charset="0"/>
              </a:rPr>
            </a:br>
            <a:r>
              <a:rPr lang="pl-PL" sz="4800" b="1" cap="small" dirty="0" smtClean="0">
                <a:solidFill>
                  <a:schemeClr val="tx2">
                    <a:lumMod val="50000"/>
                  </a:schemeClr>
                </a:solidFill>
                <a:latin typeface="Garamond" pitchFamily="18" charset="0"/>
              </a:rPr>
              <a:t/>
            </a:r>
            <a:br>
              <a:rPr lang="pl-PL" sz="4800" b="1" cap="small" dirty="0" smtClean="0">
                <a:solidFill>
                  <a:schemeClr val="tx2">
                    <a:lumMod val="50000"/>
                  </a:schemeClr>
                </a:solidFill>
                <a:latin typeface="Garamond" pitchFamily="18" charset="0"/>
              </a:rPr>
            </a:br>
            <a:r>
              <a:rPr lang="pl-PL" sz="5400" cap="small" dirty="0" smtClean="0">
                <a:solidFill>
                  <a:schemeClr val="tx2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Gminny Ośrodek Kultury </a:t>
            </a:r>
            <a:br>
              <a:rPr lang="pl-PL" sz="5400" cap="small" dirty="0" smtClean="0">
                <a:solidFill>
                  <a:schemeClr val="tx2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lang="pl-PL" sz="5400" cap="small" dirty="0" smtClean="0">
                <a:solidFill>
                  <a:schemeClr val="tx2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 Nieporęcie</a:t>
            </a:r>
            <a:br>
              <a:rPr lang="pl-PL" sz="5400" cap="small" dirty="0" smtClean="0">
                <a:solidFill>
                  <a:schemeClr val="tx2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lang="pl-PL" sz="5400" cap="small" dirty="0" smtClean="0">
                <a:solidFill>
                  <a:schemeClr val="tx2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wraz z filiami 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756592" y="264071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	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186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373216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>04.03.2018</a:t>
            </a:r>
            <a:r>
              <a:rPr lang="pl-PL" sz="3200" cap="small" dirty="0" smtClean="0"/>
              <a:t> </a:t>
            </a:r>
            <a:r>
              <a:rPr lang="pl-PL" sz="3200" cap="small" dirty="0"/>
              <a:t>Piosenka nie zna </a:t>
            </a:r>
            <a:r>
              <a:rPr lang="pl-PL" sz="3200" cap="small" dirty="0" smtClean="0"/>
              <a:t>granic. </a:t>
            </a:r>
            <a:br>
              <a:rPr lang="pl-PL" sz="3200" cap="small" dirty="0" smtClean="0"/>
            </a:br>
            <a:r>
              <a:rPr lang="pl-PL" sz="3200" cap="small" dirty="0" smtClean="0"/>
              <a:t>Pierwszy koncert zespołu „Dwa Kolory”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10" b="6456"/>
          <a:stretch/>
        </p:blipFill>
        <p:spPr>
          <a:xfrm>
            <a:off x="2483768" y="692696"/>
            <a:ext cx="6410585" cy="3454400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0" r="9365"/>
          <a:stretch/>
        </p:blipFill>
        <p:spPr>
          <a:xfrm>
            <a:off x="5275701" y="3429000"/>
            <a:ext cx="2824691" cy="2448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49" y="3212976"/>
            <a:ext cx="4055253" cy="27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2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-25401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517232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>08.03.2018</a:t>
            </a:r>
            <a:r>
              <a:rPr lang="pl-PL" sz="3200" cap="small" dirty="0" smtClean="0"/>
              <a:t> </a:t>
            </a:r>
            <a:r>
              <a:rPr lang="pl-PL" sz="3200" cap="small" dirty="0"/>
              <a:t>Dzień Kobiet w Beniaminowie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5" t="9619" r="5429" b="10128"/>
          <a:stretch/>
        </p:blipFill>
        <p:spPr bwMode="auto">
          <a:xfrm>
            <a:off x="35496" y="1124744"/>
            <a:ext cx="5785734" cy="3026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26"/>
          <a:stretch/>
        </p:blipFill>
        <p:spPr>
          <a:xfrm>
            <a:off x="5625386" y="332656"/>
            <a:ext cx="3411110" cy="2306893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00"/>
          <a:stretch/>
        </p:blipFill>
        <p:spPr>
          <a:xfrm>
            <a:off x="2266084" y="4005064"/>
            <a:ext cx="5019583" cy="225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99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661248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/>
              <a:t>11.03.2018</a:t>
            </a:r>
            <a:r>
              <a:rPr lang="pl-PL" sz="3200" cap="small" dirty="0"/>
              <a:t> </a:t>
            </a:r>
            <a:r>
              <a:rPr lang="pl-PL" sz="3200" cap="small" dirty="0" smtClean="0"/>
              <a:t>Wernisaż wystawy </a:t>
            </a:r>
            <a:r>
              <a:rPr lang="pl-PL" sz="3200" cap="small" dirty="0"/>
              <a:t>„Biblia w </a:t>
            </a:r>
            <a:r>
              <a:rPr lang="pl-PL" sz="3200" cap="small" dirty="0" smtClean="0"/>
              <a:t>sztuce” </a:t>
            </a:r>
            <a:br>
              <a:rPr lang="pl-PL" sz="3200" cap="small" dirty="0" smtClean="0"/>
            </a:br>
            <a:r>
              <a:rPr lang="pl-PL" sz="3200" cap="small" dirty="0" smtClean="0"/>
              <a:t>oraz Koncert Jolanty i Piotra </a:t>
            </a:r>
            <a:r>
              <a:rPr lang="pl-PL" sz="3200" cap="small" dirty="0" err="1" smtClean="0"/>
              <a:t>Śmiejczaków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85781"/>
            <a:ext cx="4163393" cy="2772000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057" y="985781"/>
            <a:ext cx="4157237" cy="2772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501008"/>
            <a:ext cx="3402407" cy="2448000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157" y="3501008"/>
            <a:ext cx="3671299" cy="2448000"/>
          </a:xfrm>
          <a:prstGeom prst="rect">
            <a:avLst/>
          </a:prstGeom>
        </p:spPr>
      </p:pic>
      <p:pic>
        <p:nvPicPr>
          <p:cNvPr id="3074" name="Picture 2" descr="http://www.goknieporet.pl/pliki2/upload/galerie/0339/04767_foto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068960"/>
            <a:ext cx="1335120" cy="177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672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://www.goknieporet.pl/pliki2/upload/galerie/0340/04770_foto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35" t="7556" r="6066"/>
          <a:stretch/>
        </p:blipFill>
        <p:spPr bwMode="auto">
          <a:xfrm>
            <a:off x="2987824" y="44624"/>
            <a:ext cx="5904657" cy="3612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661248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2800" u="sng" cap="small" dirty="0"/>
              <a:t>17.03.2018</a:t>
            </a:r>
            <a:r>
              <a:rPr lang="pl-PL" sz="2800" cap="small" dirty="0"/>
              <a:t> </a:t>
            </a:r>
            <a:r>
              <a:rPr lang="pl-PL" sz="2800" cap="small" dirty="0" smtClean="0"/>
              <a:t>Warsztaty </a:t>
            </a:r>
            <a:r>
              <a:rPr lang="pl-PL" sz="2800" cap="small" dirty="0"/>
              <a:t>„Palmy Wielkanocne” </a:t>
            </a:r>
            <a:r>
              <a:rPr lang="pl-PL" sz="2800" cap="small" dirty="0" smtClean="0"/>
              <a:t>w Beniaminowie </a:t>
            </a:r>
            <a:r>
              <a:rPr lang="pl-PL" sz="2800" u="sng" dirty="0" smtClean="0"/>
              <a:t>24.03.2018</a:t>
            </a:r>
            <a:r>
              <a:rPr lang="pl-PL" sz="2800" dirty="0" smtClean="0"/>
              <a:t> </a:t>
            </a:r>
            <a:r>
              <a:rPr lang="pl-PL" sz="2800" cap="small" dirty="0" smtClean="0"/>
              <a:t>Warsztaty „Stroiki Wielkanocne” w Beniaminowie</a:t>
            </a:r>
            <a:r>
              <a:rPr lang="pl-PL" sz="2800" u="sng" cap="small" dirty="0" smtClean="0"/>
              <a:t> </a:t>
            </a:r>
            <a:endParaRPr lang="pl-PL" sz="28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</a:t>
            </a:r>
            <a:r>
              <a:rPr lang="pl-PL" sz="2800" b="1" cap="small" dirty="0" smtClean="0">
                <a:solidFill>
                  <a:schemeClr val="tx1"/>
                </a:solidFill>
                <a:latin typeface="Garamond" pitchFamily="18" charset="0"/>
              </a:rPr>
              <a:t>Oś</a:t>
            </a:r>
            <a:r>
              <a:rPr lang="pl-PL" sz="2800" b="1" cap="small" dirty="0" smtClean="0">
                <a:solidFill>
                  <a:schemeClr val="bg1"/>
                </a:solidFill>
                <a:latin typeface="Garamond" pitchFamily="18" charset="0"/>
              </a:rPr>
              <a:t>rodek Kultury </a:t>
            </a:r>
            <a:endParaRPr lang="pl-PL" sz="2800" dirty="0" smtClean="0">
              <a:solidFill>
                <a:schemeClr val="bg1"/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http://www.goknieporet.pl/pliki2/upload/galerie/0340/04774_foto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2" r="25310"/>
          <a:stretch/>
        </p:blipFill>
        <p:spPr bwMode="auto">
          <a:xfrm>
            <a:off x="6084168" y="3130927"/>
            <a:ext cx="2939389" cy="2773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933056"/>
            <a:ext cx="3091749" cy="1739109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2" t="13842" r="8236" b="10476"/>
          <a:stretch/>
        </p:blipFill>
        <p:spPr>
          <a:xfrm>
            <a:off x="179512" y="1052736"/>
            <a:ext cx="2652830" cy="462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63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661248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>20.03.2018</a:t>
            </a:r>
            <a:r>
              <a:rPr lang="pl-PL" sz="3200" cap="small" dirty="0"/>
              <a:t> </a:t>
            </a:r>
            <a:r>
              <a:rPr lang="pl-PL" sz="3200" cap="small" dirty="0" smtClean="0"/>
              <a:t>Konkurs Recytatorski </a:t>
            </a:r>
            <a:br>
              <a:rPr lang="pl-PL" sz="3200" cap="small" dirty="0" smtClean="0"/>
            </a:br>
            <a:r>
              <a:rPr lang="pl-PL" sz="3200" cap="small" dirty="0"/>
              <a:t>„Warszawska Syrenka” </a:t>
            </a:r>
            <a:r>
              <a:rPr lang="pl-PL" sz="3200" cap="small" dirty="0" smtClean="0"/>
              <a:t>w </a:t>
            </a:r>
            <a:r>
              <a:rPr lang="pl-PL" sz="3200" cap="small" dirty="0"/>
              <a:t>GOK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5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985"/>
          <a:stretch/>
        </p:blipFill>
        <p:spPr>
          <a:xfrm>
            <a:off x="3168488" y="2318789"/>
            <a:ext cx="5796000" cy="3630491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18"/>
          <a:stretch/>
        </p:blipFill>
        <p:spPr>
          <a:xfrm>
            <a:off x="1115616" y="692992"/>
            <a:ext cx="3529924" cy="2664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3524" y="3105280"/>
            <a:ext cx="1748236" cy="2844000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6419" y="152880"/>
            <a:ext cx="3296061" cy="21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47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1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418" y="353194"/>
            <a:ext cx="4572000" cy="257175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847407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2800" u="sng" cap="small" dirty="0" smtClean="0"/>
              <a:t>21.03.2018</a:t>
            </a:r>
            <a:r>
              <a:rPr lang="pl-PL" sz="2800" cap="small" dirty="0" smtClean="0"/>
              <a:t> </a:t>
            </a:r>
            <a:r>
              <a:rPr lang="pl-PL" sz="2800" cap="small" dirty="0"/>
              <a:t>Warsztaty Rodzinne „Pisanki” </a:t>
            </a:r>
            <a:r>
              <a:rPr lang="pl-PL" sz="2800" cap="small" dirty="0" smtClean="0"/>
              <a:t/>
            </a:r>
            <a:br>
              <a:rPr lang="pl-PL" sz="2800" cap="small" dirty="0" smtClean="0"/>
            </a:br>
            <a:r>
              <a:rPr lang="pl-PL" sz="2800" u="sng" cap="small" spc="-100" dirty="0" smtClean="0"/>
              <a:t>24.03.2018</a:t>
            </a:r>
            <a:r>
              <a:rPr lang="pl-PL" sz="2800" cap="small" spc="-100" dirty="0" smtClean="0"/>
              <a:t> warsztaty Rodzinne „Palmy” w Stanisławowie Drugim</a:t>
            </a:r>
            <a:endParaRPr lang="pl-PL" sz="2800" spc="-1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</a:t>
            </a:r>
            <a:r>
              <a:rPr lang="pl-PL" sz="2800" b="1" cap="small" dirty="0" smtClean="0">
                <a:solidFill>
                  <a:schemeClr val="bg1"/>
                </a:solidFill>
                <a:latin typeface="Garamond" pitchFamily="18" charset="0"/>
              </a:rPr>
              <a:t>ultury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22" t="15502"/>
          <a:stretch/>
        </p:blipFill>
        <p:spPr>
          <a:xfrm>
            <a:off x="285750" y="764704"/>
            <a:ext cx="4037479" cy="2072848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175"/>
          <a:stretch/>
        </p:blipFill>
        <p:spPr>
          <a:xfrm>
            <a:off x="2627784" y="2565084"/>
            <a:ext cx="5112568" cy="3312188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206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0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301208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2800" u="sng" cap="small" dirty="0" smtClean="0"/>
              <a:t>20.03 – 30.03.2018</a:t>
            </a:r>
            <a:r>
              <a:rPr lang="pl-PL" sz="2800" cap="small" dirty="0" smtClean="0"/>
              <a:t> Kiermasz Świąteczny w Kątach Węgierskich</a:t>
            </a:r>
            <a:br>
              <a:rPr lang="pl-PL" sz="2800" cap="small" dirty="0" smtClean="0"/>
            </a:br>
            <a:r>
              <a:rPr lang="pl-PL" sz="2800" u="sng" cap="small" dirty="0"/>
              <a:t>21.03.2018</a:t>
            </a:r>
            <a:r>
              <a:rPr lang="pl-PL" sz="2800" cap="small" dirty="0"/>
              <a:t> Warsztaty Świąteczne w Wólce Radzymińskiej</a:t>
            </a:r>
            <a:br>
              <a:rPr lang="pl-PL" sz="2800" cap="small" dirty="0"/>
            </a:br>
            <a:r>
              <a:rPr lang="pl-PL" sz="2800" u="sng" cap="small" dirty="0" smtClean="0"/>
              <a:t>23.03.2018 </a:t>
            </a:r>
            <a:r>
              <a:rPr lang="pl-PL" sz="2800" cap="small" dirty="0"/>
              <a:t>Warsztaty Wielkanocne </a:t>
            </a:r>
            <a:r>
              <a:rPr lang="pl-PL" sz="2800" cap="small" dirty="0" smtClean="0"/>
              <a:t>w </a:t>
            </a:r>
            <a:r>
              <a:rPr lang="pl-PL" sz="2800" cap="small" dirty="0"/>
              <a:t>Kątach Węgierskich</a:t>
            </a:r>
            <a:endParaRPr lang="pl-PL" sz="28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496" y="2817224"/>
            <a:ext cx="3504000" cy="2628000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5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496" y="116632"/>
            <a:ext cx="3504000" cy="2628000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778" t="15350"/>
          <a:stretch/>
        </p:blipFill>
        <p:spPr>
          <a:xfrm>
            <a:off x="1259632" y="724099"/>
            <a:ext cx="3876149" cy="2992933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550" r="4286" b="17883"/>
          <a:stretch/>
        </p:blipFill>
        <p:spPr>
          <a:xfrm>
            <a:off x="1029870" y="3528176"/>
            <a:ext cx="4249926" cy="1917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72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18" t="20317"/>
          <a:stretch/>
        </p:blipFill>
        <p:spPr>
          <a:xfrm>
            <a:off x="4167906" y="188640"/>
            <a:ext cx="4652566" cy="314955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631383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>23 i 24.03.2018</a:t>
            </a:r>
            <a:r>
              <a:rPr lang="pl-PL" sz="3200" cap="small" dirty="0" smtClean="0"/>
              <a:t>  </a:t>
            </a:r>
            <a:r>
              <a:rPr lang="pl-PL" sz="3200" cap="small" dirty="0"/>
              <a:t>Przedstawienie </a:t>
            </a:r>
            <a:r>
              <a:rPr lang="pl-PL" sz="3200" cap="small" dirty="0" smtClean="0"/>
              <a:t>„</a:t>
            </a:r>
            <a:r>
              <a:rPr lang="pl-PL" sz="3200" cap="small" dirty="0"/>
              <a:t>Wędrująca Pisanka” </a:t>
            </a:r>
            <a:r>
              <a:rPr lang="pl-PL" sz="3200" cap="small" dirty="0" smtClean="0"/>
              <a:t/>
            </a:r>
            <a:br>
              <a:rPr lang="pl-PL" sz="3200" cap="small" dirty="0" smtClean="0"/>
            </a:br>
            <a:r>
              <a:rPr lang="pl-PL" sz="3200" cap="small" dirty="0" smtClean="0"/>
              <a:t>w Beniaminowie i Wólce </a:t>
            </a:r>
            <a:r>
              <a:rPr lang="pl-PL" sz="3200" cap="small" dirty="0"/>
              <a:t>Radzymińskiej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21" t="13842" r="13809"/>
          <a:stretch/>
        </p:blipFill>
        <p:spPr>
          <a:xfrm>
            <a:off x="250095" y="692696"/>
            <a:ext cx="3601300" cy="2954337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89" t="19048"/>
          <a:stretch/>
        </p:blipFill>
        <p:spPr>
          <a:xfrm>
            <a:off x="650702" y="3265456"/>
            <a:ext cx="3489250" cy="2611816"/>
          </a:xfrm>
          <a:prstGeom prst="rect">
            <a:avLst/>
          </a:prstGeom>
        </p:spPr>
      </p:pic>
      <p:pic>
        <p:nvPicPr>
          <p:cNvPr id="11" name="Picture 2" descr="http://www.goknieporet.pl/pliki2/upload/galerie/0347/04891_foto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1" r="17872"/>
          <a:stretch/>
        </p:blipFill>
        <p:spPr bwMode="auto">
          <a:xfrm>
            <a:off x="4355976" y="2697015"/>
            <a:ext cx="4392488" cy="3179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41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39952" y="116632"/>
            <a:ext cx="4650810" cy="3096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373216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>24.03.2018</a:t>
            </a:r>
            <a:r>
              <a:rPr lang="pl-PL" sz="3200" cap="small" dirty="0" smtClean="0"/>
              <a:t> </a:t>
            </a:r>
            <a:r>
              <a:rPr lang="pl-PL" sz="3200" cap="small" dirty="0"/>
              <a:t>Premiera </a:t>
            </a:r>
            <a:r>
              <a:rPr lang="pl-PL" sz="3200" cap="small" dirty="0" smtClean="0"/>
              <a:t>Spektaklu „Więzi rodzinne„</a:t>
            </a:r>
            <a:br>
              <a:rPr lang="pl-PL" sz="3200" cap="small" dirty="0" smtClean="0"/>
            </a:br>
            <a:r>
              <a:rPr lang="pl-PL" sz="3200" u="sng" cap="small" dirty="0"/>
              <a:t>15.04.2018</a:t>
            </a:r>
            <a:r>
              <a:rPr lang="pl-PL" sz="3200" cap="small" dirty="0"/>
              <a:t> Spektakl „Więzi rodzinne” w GOK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</a:t>
            </a:r>
            <a:r>
              <a:rPr lang="pl-PL" sz="2800" b="1" cap="small" dirty="0" smtClean="0">
                <a:solidFill>
                  <a:schemeClr val="bg1"/>
                </a:solidFill>
                <a:latin typeface="Garamond" pitchFamily="18" charset="0"/>
              </a:rPr>
              <a:t>Kultury </a:t>
            </a:r>
            <a:endParaRPr lang="pl-PL" sz="2800" dirty="0" smtClean="0">
              <a:solidFill>
                <a:schemeClr val="bg1"/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60" y="980728"/>
            <a:ext cx="3487079" cy="49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9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212976"/>
            <a:ext cx="4109324" cy="27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53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5402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373216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>24.03.2018</a:t>
            </a:r>
            <a:r>
              <a:rPr lang="pl-PL" sz="3200" cap="small" dirty="0" smtClean="0"/>
              <a:t> </a:t>
            </a:r>
            <a:r>
              <a:rPr lang="pl-PL" sz="3200" cap="small" dirty="0"/>
              <a:t>Rodzinne warsztaty świąteczne „w szkle</a:t>
            </a:r>
            <a:r>
              <a:rPr lang="pl-PL" sz="3200" cap="small" dirty="0" smtClean="0"/>
              <a:t>” </a:t>
            </a:r>
            <a:br>
              <a:rPr lang="pl-PL" sz="3200" cap="small" dirty="0" smtClean="0"/>
            </a:br>
            <a:r>
              <a:rPr lang="pl-PL" sz="3200" cap="small" dirty="0" smtClean="0"/>
              <a:t>w Zegrzu Południowym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5" t="9282" r="12063"/>
          <a:stretch/>
        </p:blipFill>
        <p:spPr>
          <a:xfrm>
            <a:off x="107504" y="757777"/>
            <a:ext cx="5063764" cy="3607327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6" t="6137" r="10794"/>
          <a:stretch/>
        </p:blipFill>
        <p:spPr>
          <a:xfrm>
            <a:off x="287575" y="3995170"/>
            <a:ext cx="2448272" cy="1777952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" r="17302"/>
          <a:stretch/>
        </p:blipFill>
        <p:spPr>
          <a:xfrm>
            <a:off x="2843808" y="3933056"/>
            <a:ext cx="2199572" cy="1872000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366" t="13952" r="10951"/>
          <a:stretch/>
        </p:blipFill>
        <p:spPr>
          <a:xfrm>
            <a:off x="5196892" y="757777"/>
            <a:ext cx="3839604" cy="2761456"/>
          </a:xfrm>
          <a:prstGeom prst="rect">
            <a:avLst/>
          </a:prstGeom>
        </p:spPr>
      </p:pic>
      <p:pic>
        <p:nvPicPr>
          <p:cNvPr id="13" name="Obraz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7" r="4445"/>
          <a:stretch/>
        </p:blipFill>
        <p:spPr>
          <a:xfrm>
            <a:off x="5364088" y="3501008"/>
            <a:ext cx="3466807" cy="22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22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537" y="6017"/>
            <a:ext cx="940936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287" y="116632"/>
            <a:ext cx="4812233" cy="3204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445224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>06.01.2018</a:t>
            </a:r>
            <a:r>
              <a:rPr lang="pl-PL" sz="3200" cap="small" dirty="0" smtClean="0"/>
              <a:t> </a:t>
            </a:r>
            <a:r>
              <a:rPr lang="pl-PL" sz="3200" cap="small" dirty="0"/>
              <a:t>„Z kozą, piszczałką i </a:t>
            </a:r>
            <a:r>
              <a:rPr lang="pl-PL" sz="3200" cap="small" dirty="0" smtClean="0"/>
              <a:t>turoniem” </a:t>
            </a:r>
            <a:br>
              <a:rPr lang="pl-PL" sz="3200" cap="small" dirty="0" smtClean="0"/>
            </a:br>
            <a:r>
              <a:rPr lang="pl-PL" sz="3200" cap="small" dirty="0" smtClean="0"/>
              <a:t>koncert Kolęd i Pastorałek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</a:t>
            </a:r>
            <a:r>
              <a:rPr lang="pl-PL" sz="2800" b="1" cap="small" dirty="0" smtClean="0">
                <a:solidFill>
                  <a:schemeClr val="tx1"/>
                </a:solidFill>
                <a:latin typeface="Garamond" pitchFamily="18" charset="0"/>
              </a:rPr>
              <a:t>K</a:t>
            </a:r>
            <a:r>
              <a:rPr lang="pl-PL" sz="2800" b="1" cap="small" dirty="0" smtClean="0">
                <a:solidFill>
                  <a:schemeClr val="bg1"/>
                </a:solidFill>
                <a:latin typeface="Garamond" pitchFamily="18" charset="0"/>
              </a:rPr>
              <a:t>ultury </a:t>
            </a:r>
            <a:endParaRPr lang="pl-PL" sz="2800" dirty="0" smtClean="0">
              <a:solidFill>
                <a:schemeClr val="bg1"/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5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069" y="3284984"/>
            <a:ext cx="4109323" cy="2736000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3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48" t="7027"/>
          <a:stretch/>
        </p:blipFill>
        <p:spPr>
          <a:xfrm>
            <a:off x="285750" y="949325"/>
            <a:ext cx="4020489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26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04" t="26878" r="14603"/>
          <a:stretch/>
        </p:blipFill>
        <p:spPr>
          <a:xfrm>
            <a:off x="179512" y="260648"/>
            <a:ext cx="5458898" cy="3924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631383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2800" u="sng" cap="small" dirty="0"/>
              <a:t>27.03.2018</a:t>
            </a:r>
            <a:r>
              <a:rPr lang="pl-PL" sz="2800" cap="small" dirty="0"/>
              <a:t> Spotkanie wielkanocne </a:t>
            </a:r>
            <a:r>
              <a:rPr lang="pl-PL" sz="2800" cap="small" dirty="0" smtClean="0"/>
              <a:t>KMD w </a:t>
            </a:r>
            <a:r>
              <a:rPr lang="pl-PL" sz="2800" cap="small" dirty="0"/>
              <a:t>Wólce </a:t>
            </a:r>
            <a:r>
              <a:rPr lang="pl-PL" sz="2800" cap="small" dirty="0" smtClean="0"/>
              <a:t>Radzymińskiej </a:t>
            </a:r>
            <a:r>
              <a:rPr lang="pl-PL" sz="2800" u="sng" cap="small" dirty="0" smtClean="0"/>
              <a:t>12.04.2018</a:t>
            </a:r>
            <a:r>
              <a:rPr lang="pl-PL" sz="2800" cap="small" dirty="0" smtClean="0"/>
              <a:t> Spotkanie Wielkanocne w Klubie Seniora  w GOK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5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836" r="10952"/>
          <a:stretch/>
        </p:blipFill>
        <p:spPr>
          <a:xfrm>
            <a:off x="467544" y="3140968"/>
            <a:ext cx="3960440" cy="2707361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" t="13642" r="7724" b="15110"/>
          <a:stretch/>
        </p:blipFill>
        <p:spPr>
          <a:xfrm>
            <a:off x="4644008" y="3216280"/>
            <a:ext cx="4334089" cy="2588984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938" t="27396" r="2988"/>
          <a:stretch/>
        </p:blipFill>
        <p:spPr>
          <a:xfrm>
            <a:off x="5589641" y="836712"/>
            <a:ext cx="3518863" cy="222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41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76952"/>
            <a:ext cx="3784904" cy="2520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517232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/>
              <a:t>07.04.2018</a:t>
            </a:r>
            <a:r>
              <a:rPr lang="pl-PL" sz="3200" cap="small" dirty="0"/>
              <a:t> </a:t>
            </a:r>
            <a:r>
              <a:rPr lang="pl-PL" sz="3200" cap="small" dirty="0" smtClean="0"/>
              <a:t>Spektakl dla Dzieci </a:t>
            </a:r>
            <a:br>
              <a:rPr lang="pl-PL" sz="3200" cap="small" dirty="0" smtClean="0"/>
            </a:br>
            <a:r>
              <a:rPr lang="pl-PL" sz="3200" cap="small" dirty="0" smtClean="0"/>
              <a:t>„Kukła z Wiejskiego Podwórza” w GOK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</a:t>
            </a:r>
            <a:r>
              <a:rPr lang="pl-PL" sz="2800" b="1" cap="small" dirty="0" smtClean="0">
                <a:solidFill>
                  <a:schemeClr val="bg1"/>
                </a:solidFill>
                <a:latin typeface="Garamond" pitchFamily="18" charset="0"/>
              </a:rPr>
              <a:t>ry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47" y="1115910"/>
            <a:ext cx="5364088" cy="3571427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966937"/>
            <a:ext cx="4283968" cy="2852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32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94"/>
          <a:stretch/>
        </p:blipFill>
        <p:spPr>
          <a:xfrm>
            <a:off x="316622" y="949325"/>
            <a:ext cx="3888432" cy="273116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847407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2800" u="sng" cap="small" dirty="0"/>
              <a:t>13.04.2018 </a:t>
            </a:r>
            <a:r>
              <a:rPr lang="pl-PL" sz="2800" cap="small" dirty="0"/>
              <a:t>Warsztaty Ebru w Kątach </a:t>
            </a:r>
            <a:r>
              <a:rPr lang="pl-PL" sz="2800" cap="small" dirty="0" smtClean="0"/>
              <a:t>Węgierskich</a:t>
            </a:r>
            <a:br>
              <a:rPr lang="pl-PL" sz="2800" cap="small" dirty="0" smtClean="0"/>
            </a:br>
            <a:r>
              <a:rPr lang="pl-PL" sz="2800" u="sng" cap="small" dirty="0"/>
              <a:t>18.04.2018 </a:t>
            </a:r>
            <a:r>
              <a:rPr lang="pl-PL" sz="2800" cap="small" dirty="0"/>
              <a:t> Koncert Dzieci z Akademii </a:t>
            </a:r>
            <a:r>
              <a:rPr lang="pl-PL" sz="2800" cap="small" dirty="0" err="1"/>
              <a:t>O!smyki</a:t>
            </a:r>
            <a:r>
              <a:rPr lang="pl-PL" sz="2800" cap="small" dirty="0"/>
              <a:t> </a:t>
            </a:r>
            <a:br>
              <a:rPr lang="pl-PL" sz="2800" cap="small" dirty="0"/>
            </a:br>
            <a:endParaRPr lang="pl-PL" sz="28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11" y="3284984"/>
            <a:ext cx="3518054" cy="2638541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923429"/>
            <a:ext cx="4644008" cy="2646481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7"/>
          <a:stretch/>
        </p:blipFill>
        <p:spPr>
          <a:xfrm>
            <a:off x="4860032" y="3201189"/>
            <a:ext cx="2215093" cy="263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21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661248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/>
              <a:t>27.04.2018 </a:t>
            </a:r>
            <a:r>
              <a:rPr lang="pl-PL" sz="3200" cap="small" dirty="0"/>
              <a:t>Warsztaty „Barwy Niepodległej” </a:t>
            </a:r>
            <a:r>
              <a:rPr lang="pl-PL" sz="3200" cap="small" dirty="0" smtClean="0"/>
              <a:t/>
            </a:r>
            <a:br>
              <a:rPr lang="pl-PL" sz="3200" cap="small" dirty="0" smtClean="0"/>
            </a:br>
            <a:r>
              <a:rPr lang="pl-PL" sz="3200" cap="small" dirty="0" smtClean="0"/>
              <a:t>w </a:t>
            </a:r>
            <a:r>
              <a:rPr lang="pl-PL" sz="3200" cap="small" dirty="0"/>
              <a:t>Kątach </a:t>
            </a:r>
            <a:r>
              <a:rPr lang="pl-PL" sz="3200" cap="small" dirty="0" smtClean="0"/>
              <a:t>Węgierskich i Wólce Radzymińskiej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5000"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648" y="2420888"/>
            <a:ext cx="4680160" cy="3510120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5" t="23492" r="17302"/>
          <a:stretch/>
        </p:blipFill>
        <p:spPr>
          <a:xfrm>
            <a:off x="467544" y="1664654"/>
            <a:ext cx="2952328" cy="2128944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5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18" t="4233" r="24127" b="5397"/>
          <a:stretch/>
        </p:blipFill>
        <p:spPr>
          <a:xfrm>
            <a:off x="179512" y="1121897"/>
            <a:ext cx="3992139" cy="4217621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5" t="23492" r="17302"/>
          <a:stretch/>
        </p:blipFill>
        <p:spPr>
          <a:xfrm>
            <a:off x="5597180" y="116632"/>
            <a:ext cx="3295300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22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Obraz 1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75" t="11724"/>
          <a:stretch/>
        </p:blipFill>
        <p:spPr>
          <a:xfrm>
            <a:off x="4139952" y="332656"/>
            <a:ext cx="4644000" cy="2813942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789040"/>
            <a:ext cx="4518052" cy="2556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559375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>03.05.2018</a:t>
            </a:r>
            <a:r>
              <a:rPr lang="pl-PL" sz="3200" cap="small" dirty="0" smtClean="0"/>
              <a:t> </a:t>
            </a:r>
            <a:r>
              <a:rPr lang="pl-PL" sz="3200" cap="small" dirty="0"/>
              <a:t>obchody uchwalenia Konstytucji 3 maja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</a:t>
            </a:r>
            <a:r>
              <a:rPr lang="pl-PL" sz="2800" b="1" cap="small" dirty="0" smtClean="0">
                <a:solidFill>
                  <a:schemeClr val="bg1"/>
                </a:solidFill>
                <a:latin typeface="Garamond" pitchFamily="18" charset="0"/>
              </a:rPr>
              <a:t>Kultury </a:t>
            </a:r>
            <a:endParaRPr lang="pl-PL" sz="2800" dirty="0" smtClean="0">
              <a:solidFill>
                <a:schemeClr val="bg1"/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845" r="15556"/>
          <a:stretch/>
        </p:blipFill>
        <p:spPr>
          <a:xfrm>
            <a:off x="107504" y="3604420"/>
            <a:ext cx="3672633" cy="2556000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9" t="9323" r="7143"/>
          <a:stretch/>
        </p:blipFill>
        <p:spPr>
          <a:xfrm>
            <a:off x="374024" y="692696"/>
            <a:ext cx="3685110" cy="2911724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2924944"/>
            <a:ext cx="2160240" cy="1440160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3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" y="1983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106" y="404976"/>
            <a:ext cx="3744000" cy="2808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517232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/>
              <a:t> </a:t>
            </a:r>
            <a:r>
              <a:rPr lang="pl-PL" sz="3200" u="sng" cap="small" dirty="0" smtClean="0"/>
              <a:t>12.05.2018</a:t>
            </a:r>
            <a:r>
              <a:rPr lang="pl-PL" sz="3200" cap="small" dirty="0" smtClean="0"/>
              <a:t> Piknik Sołecki w Nieporęcie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</a:t>
            </a:r>
            <a:r>
              <a:rPr lang="pl-PL" sz="2800" b="1" cap="small" dirty="0" smtClean="0">
                <a:solidFill>
                  <a:schemeClr val="bg1"/>
                </a:solidFill>
                <a:latin typeface="Garamond" pitchFamily="18" charset="0"/>
              </a:rPr>
              <a:t>ry </a:t>
            </a:r>
            <a:endParaRPr lang="pl-PL" sz="2800" dirty="0" smtClean="0">
              <a:solidFill>
                <a:schemeClr val="bg1"/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17" y="3189312"/>
            <a:ext cx="4572000" cy="3048000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692696"/>
            <a:ext cx="3923928" cy="2615952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174" r="21746" b="12118"/>
          <a:stretch/>
        </p:blipFill>
        <p:spPr>
          <a:xfrm>
            <a:off x="4661568" y="2476237"/>
            <a:ext cx="1638624" cy="1960875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0" t="14940" r="8095"/>
          <a:stretch/>
        </p:blipFill>
        <p:spPr>
          <a:xfrm>
            <a:off x="4949614" y="3456674"/>
            <a:ext cx="4014460" cy="2736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14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99"/>
          <a:stretch/>
        </p:blipFill>
        <p:spPr>
          <a:xfrm>
            <a:off x="77627" y="1196752"/>
            <a:ext cx="3126221" cy="1620176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5000"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038"/>
          <a:stretch/>
        </p:blipFill>
        <p:spPr>
          <a:xfrm>
            <a:off x="3528496" y="102080"/>
            <a:ext cx="5508000" cy="3254912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487367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000" u="sng" cap="small" dirty="0" smtClean="0"/>
              <a:t>12.05.2018</a:t>
            </a:r>
            <a:r>
              <a:rPr lang="pl-PL" sz="3000" cap="small" dirty="0" smtClean="0"/>
              <a:t> </a:t>
            </a:r>
            <a:r>
              <a:rPr lang="pl-PL" sz="3000" cap="small" dirty="0"/>
              <a:t>Sekcja </a:t>
            </a:r>
            <a:r>
              <a:rPr lang="pl-PL" sz="3000" cap="small" dirty="0" smtClean="0"/>
              <a:t>Breakdance </a:t>
            </a:r>
            <a:r>
              <a:rPr lang="pl-PL" sz="3000" cap="small" dirty="0"/>
              <a:t>z Kątów Węgierskich </a:t>
            </a:r>
            <a:r>
              <a:rPr lang="pl-PL" sz="3000" cap="small" dirty="0" smtClean="0"/>
              <a:t/>
            </a:r>
            <a:br>
              <a:rPr lang="pl-PL" sz="3000" cap="small" dirty="0" smtClean="0"/>
            </a:br>
            <a:r>
              <a:rPr lang="pl-PL" sz="3000" cap="small" dirty="0"/>
              <a:t>i Zegrza </a:t>
            </a:r>
            <a:r>
              <a:rPr lang="pl-PL" sz="3000" cap="small" dirty="0" smtClean="0"/>
              <a:t>Południowego oraz Karatecy z Katów Węgierskich. Młodzież 50+. Piknik Sołecki w Nieporęcie</a:t>
            </a:r>
            <a:endParaRPr lang="pl-PL" sz="30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40968"/>
            <a:ext cx="3816424" cy="240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322"/>
          <a:stretch/>
        </p:blipFill>
        <p:spPr>
          <a:xfrm>
            <a:off x="4499992" y="3284984"/>
            <a:ext cx="4032448" cy="2222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95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92" r="30476"/>
          <a:stretch/>
        </p:blipFill>
        <p:spPr>
          <a:xfrm>
            <a:off x="35496" y="404664"/>
            <a:ext cx="3199682" cy="3802055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517232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2800" u="sng" cap="small" dirty="0"/>
              <a:t>23.05.2018</a:t>
            </a:r>
            <a:r>
              <a:rPr lang="pl-PL" sz="2800" cap="small" dirty="0"/>
              <a:t> </a:t>
            </a:r>
            <a:r>
              <a:rPr lang="pl-PL" sz="2800" cap="small" dirty="0" smtClean="0"/>
              <a:t>warsztaty </a:t>
            </a:r>
            <a:r>
              <a:rPr lang="pl-PL" sz="2800" cap="small" dirty="0"/>
              <a:t>z okazji </a:t>
            </a:r>
            <a:r>
              <a:rPr lang="pl-PL" sz="2800" cap="small" dirty="0" smtClean="0"/>
              <a:t>Dnia Matki </a:t>
            </a:r>
            <a:r>
              <a:rPr lang="pl-PL" sz="2800" cap="small" dirty="0"/>
              <a:t>w Zegrzu </a:t>
            </a:r>
            <a:r>
              <a:rPr lang="pl-PL" sz="2800" cap="small" dirty="0" smtClean="0"/>
              <a:t>płd.</a:t>
            </a:r>
            <a:br>
              <a:rPr lang="pl-PL" sz="2800" cap="small" dirty="0" smtClean="0"/>
            </a:br>
            <a:r>
              <a:rPr lang="pl-PL" sz="2800" u="sng" dirty="0" smtClean="0"/>
              <a:t>26.05.2018</a:t>
            </a:r>
            <a:r>
              <a:rPr lang="pl-PL" sz="2800" dirty="0" smtClean="0"/>
              <a:t> </a:t>
            </a:r>
            <a:r>
              <a:rPr lang="pl-PL" sz="2800" cap="small" dirty="0" smtClean="0"/>
              <a:t>Warsztaty z okazji Dnia Matki w Beniaminowie</a:t>
            </a:r>
            <a:endParaRPr lang="pl-PL" sz="28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8413"/>
          <a:stretch/>
        </p:blipFill>
        <p:spPr>
          <a:xfrm>
            <a:off x="5832375" y="80912"/>
            <a:ext cx="3132113" cy="2556000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190" r="20273" b="11565"/>
          <a:stretch/>
        </p:blipFill>
        <p:spPr>
          <a:xfrm>
            <a:off x="6516216" y="2636912"/>
            <a:ext cx="2376264" cy="2202147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2" r="11270" b="7178"/>
          <a:stretch/>
        </p:blipFill>
        <p:spPr>
          <a:xfrm>
            <a:off x="3377653" y="930269"/>
            <a:ext cx="2376264" cy="1706643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98" r="21428"/>
          <a:stretch/>
        </p:blipFill>
        <p:spPr>
          <a:xfrm>
            <a:off x="3491880" y="2919499"/>
            <a:ext cx="2994701" cy="2885765"/>
          </a:xfrm>
          <a:prstGeom prst="rect">
            <a:avLst/>
          </a:prstGeom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933056"/>
            <a:ext cx="3361780" cy="1891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25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517232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dirty="0"/>
              <a:t>02.06.2018</a:t>
            </a:r>
            <a:r>
              <a:rPr lang="pl-PL" sz="3200" dirty="0"/>
              <a:t> </a:t>
            </a:r>
            <a:r>
              <a:rPr lang="pl-PL" sz="3200" cap="small" dirty="0"/>
              <a:t>Piknik Rodzinny i Dzień Dziecka </a:t>
            </a:r>
            <a:r>
              <a:rPr lang="pl-PL" sz="3200" cap="small" dirty="0" smtClean="0"/>
              <a:t/>
            </a:r>
            <a:br>
              <a:rPr lang="pl-PL" sz="3200" cap="small" dirty="0" smtClean="0"/>
            </a:br>
            <a:r>
              <a:rPr lang="pl-PL" sz="3200" cap="small" dirty="0" smtClean="0"/>
              <a:t>w </a:t>
            </a:r>
            <a:r>
              <a:rPr lang="pl-PL" sz="3200" cap="small" dirty="0"/>
              <a:t>Beniaminowie</a:t>
            </a:r>
            <a:r>
              <a:rPr lang="pl-PL" sz="3200" dirty="0"/>
              <a:t> 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www.goknieporet.pl/pliki2/3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1" y="1449160"/>
            <a:ext cx="4559999" cy="34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www.goknieporet.pl/pliki2/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505" y="1449160"/>
            <a:ext cx="4559999" cy="34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09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89204"/>
            <a:ext cx="3610215" cy="2403692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517232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>08 </a:t>
            </a:r>
            <a:r>
              <a:rPr lang="pl-PL" sz="3200" u="sng" cap="small" dirty="0"/>
              <a:t>– 10.06.2018</a:t>
            </a:r>
            <a:r>
              <a:rPr lang="pl-PL" sz="3200" cap="small" dirty="0"/>
              <a:t> Delegacja ze </a:t>
            </a:r>
            <a:r>
              <a:rPr lang="pl-PL" sz="3200" cap="small" dirty="0" smtClean="0"/>
              <a:t>Strazske w GOK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</a:t>
            </a:r>
            <a:r>
              <a:rPr lang="pl-PL" sz="2800" b="1" cap="small" dirty="0" smtClean="0">
                <a:solidFill>
                  <a:schemeClr val="bg1"/>
                </a:solidFill>
                <a:latin typeface="Garamond" pitchFamily="18" charset="0"/>
              </a:rPr>
              <a:t>y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92696"/>
            <a:ext cx="5129276" cy="3419517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9115" y="4151409"/>
            <a:ext cx="3180529" cy="2119552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45" r="3492"/>
          <a:stretch/>
        </p:blipFill>
        <p:spPr>
          <a:xfrm>
            <a:off x="5148062" y="2375364"/>
            <a:ext cx="3988395" cy="1889095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645024"/>
            <a:ext cx="3888432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12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-21752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373216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2800" u="sng" cap="small" dirty="0" smtClean="0"/>
              <a:t>13.01.2018</a:t>
            </a:r>
            <a:r>
              <a:rPr lang="pl-PL" sz="2800" cap="small" dirty="0" smtClean="0"/>
              <a:t> Warsztaty z okazji Dnia Babci i Dziadka</a:t>
            </a:r>
            <a:br>
              <a:rPr lang="pl-PL" sz="2800" cap="small" dirty="0" smtClean="0"/>
            </a:br>
            <a:r>
              <a:rPr lang="pl-PL" sz="2800" u="sng" cap="small" dirty="0" smtClean="0"/>
              <a:t>10.02.2018</a:t>
            </a:r>
            <a:r>
              <a:rPr lang="pl-PL" sz="2800" cap="small" dirty="0" smtClean="0"/>
              <a:t> Rodzinne Warsztaty Walentynkowe w Beniaminowie</a:t>
            </a:r>
            <a:endParaRPr lang="pl-PL" sz="2800" cap="smal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5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397"/>
          <a:stretch/>
        </p:blipFill>
        <p:spPr>
          <a:xfrm>
            <a:off x="91175" y="980728"/>
            <a:ext cx="4696849" cy="2628000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" contras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82" r="13968"/>
          <a:stretch/>
        </p:blipFill>
        <p:spPr>
          <a:xfrm>
            <a:off x="713328" y="3140968"/>
            <a:ext cx="2721298" cy="2673208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62"/>
          <a:stretch/>
        </p:blipFill>
        <p:spPr>
          <a:xfrm>
            <a:off x="4159426" y="2981486"/>
            <a:ext cx="4733054" cy="2895786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8"/>
          <a:stretch/>
        </p:blipFill>
        <p:spPr>
          <a:xfrm>
            <a:off x="5580112" y="620688"/>
            <a:ext cx="3312368" cy="2301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16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517232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>09.06.2018</a:t>
            </a:r>
            <a:r>
              <a:rPr lang="pl-PL" sz="3200" cap="small" dirty="0" smtClean="0"/>
              <a:t> </a:t>
            </a:r>
            <a:r>
              <a:rPr lang="pl-PL" sz="3200" cap="small" dirty="0"/>
              <a:t>Święto Gminy Nieporęt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962" r="3805"/>
          <a:stretch/>
        </p:blipFill>
        <p:spPr>
          <a:xfrm>
            <a:off x="3596750" y="757208"/>
            <a:ext cx="5367738" cy="3535888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07"/>
          <a:stretch/>
        </p:blipFill>
        <p:spPr>
          <a:xfrm>
            <a:off x="2294524" y="3819938"/>
            <a:ext cx="5301812" cy="2417374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79" y="2060848"/>
            <a:ext cx="3294001" cy="21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5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517232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>09.06.2018</a:t>
            </a:r>
            <a:r>
              <a:rPr lang="pl-PL" sz="3200" cap="small" dirty="0" smtClean="0"/>
              <a:t> </a:t>
            </a:r>
            <a:r>
              <a:rPr lang="pl-PL" sz="3200" cap="small" dirty="0"/>
              <a:t>Święto Gminy Nieporęt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45" b="11595"/>
          <a:stretch/>
        </p:blipFill>
        <p:spPr>
          <a:xfrm>
            <a:off x="3275856" y="3717032"/>
            <a:ext cx="5796000" cy="2160351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3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6" y="3573016"/>
            <a:ext cx="3168000" cy="2113879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414"/>
          <a:stretch/>
        </p:blipFill>
        <p:spPr>
          <a:xfrm>
            <a:off x="5004048" y="980728"/>
            <a:ext cx="4068000" cy="2056578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5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5" t="36382" b="3747"/>
          <a:stretch/>
        </p:blipFill>
        <p:spPr>
          <a:xfrm>
            <a:off x="108048" y="1484784"/>
            <a:ext cx="4896000" cy="2019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14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517232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>24.06.2018</a:t>
            </a:r>
            <a:r>
              <a:rPr lang="pl-PL" sz="3200" cap="small" dirty="0" smtClean="0"/>
              <a:t> </a:t>
            </a:r>
            <a:r>
              <a:rPr lang="pl-PL" sz="3200" cap="small" dirty="0"/>
              <a:t>U-Rodziny Sołtysa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6" t="14418" r="3492" b="30034"/>
          <a:stretch/>
        </p:blipFill>
        <p:spPr>
          <a:xfrm>
            <a:off x="333116" y="692696"/>
            <a:ext cx="8538936" cy="3381829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5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947361"/>
            <a:ext cx="3439381" cy="2289951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5000"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09" t="21332" r="3309"/>
          <a:stretch/>
        </p:blipFill>
        <p:spPr>
          <a:xfrm>
            <a:off x="4644008" y="3975808"/>
            <a:ext cx="4032000" cy="2261504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4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1" y="6739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88904"/>
            <a:ext cx="3568622" cy="2376000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866"/>
          <a:stretch/>
        </p:blipFill>
        <p:spPr>
          <a:xfrm>
            <a:off x="285750" y="764704"/>
            <a:ext cx="4896456" cy="3134037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517232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2800" u="sng" cap="small" dirty="0" smtClean="0"/>
              <a:t>24.06.2018</a:t>
            </a:r>
            <a:r>
              <a:rPr lang="pl-PL" sz="2800" cap="small" dirty="0" smtClean="0"/>
              <a:t> Zespoły: Echo Nieporętu, Młodzież 50+, Dwa Kolory. U-Rodziny </a:t>
            </a:r>
            <a:r>
              <a:rPr lang="pl-PL" sz="2800" cap="small" dirty="0"/>
              <a:t>Sołtysa</a:t>
            </a:r>
            <a:endParaRPr lang="pl-PL" sz="28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99" t="18825" r="3463" b="20314"/>
          <a:stretch/>
        </p:blipFill>
        <p:spPr bwMode="auto">
          <a:xfrm>
            <a:off x="324072" y="4033175"/>
            <a:ext cx="4896000" cy="2099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9"/>
          <a:stretch/>
        </p:blipFill>
        <p:spPr>
          <a:xfrm>
            <a:off x="5148064" y="2780928"/>
            <a:ext cx="3928662" cy="246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7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0" r="19524"/>
          <a:stretch/>
        </p:blipFill>
        <p:spPr>
          <a:xfrm>
            <a:off x="5076056" y="116632"/>
            <a:ext cx="3742163" cy="2953896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9" t="12273" r="5397" b="15014"/>
          <a:stretch/>
        </p:blipFill>
        <p:spPr>
          <a:xfrm>
            <a:off x="107504" y="218142"/>
            <a:ext cx="5004000" cy="2922826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703391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2800" u="sng" cap="small" dirty="0"/>
              <a:t>17.06.2018</a:t>
            </a:r>
            <a:r>
              <a:rPr lang="pl-PL" sz="2800" cap="small" dirty="0"/>
              <a:t> </a:t>
            </a:r>
            <a:r>
              <a:rPr lang="pl-PL" sz="2800" cap="small" dirty="0" smtClean="0"/>
              <a:t>Crazy Girls i zespół Wokalny z Wólki Radzymińskiej. </a:t>
            </a:r>
            <a:r>
              <a:rPr lang="pl-PL" sz="2800" cap="small" dirty="0"/>
              <a:t>Zespół Wokalny </a:t>
            </a:r>
            <a:r>
              <a:rPr lang="pl-PL" sz="2800" cap="small" dirty="0" smtClean="0"/>
              <a:t>z Beniaminowa, Karate z Kątów </a:t>
            </a:r>
            <a:r>
              <a:rPr lang="pl-PL" sz="2800" cap="small" dirty="0"/>
              <a:t>Węgierskich</a:t>
            </a:r>
            <a:r>
              <a:rPr lang="pl-PL" sz="2800" cap="small" dirty="0" smtClean="0"/>
              <a:t>.</a:t>
            </a:r>
            <a:br>
              <a:rPr lang="pl-PL" sz="2800" cap="small" dirty="0" smtClean="0"/>
            </a:br>
            <a:r>
              <a:rPr lang="pl-PL" sz="2800" cap="small" dirty="0"/>
              <a:t>U-Rodziny Sołtysa</a:t>
            </a:r>
            <a:r>
              <a:rPr lang="pl-PL" sz="2800" cap="small" dirty="0" smtClean="0"/>
              <a:t> </a:t>
            </a:r>
            <a:r>
              <a:rPr lang="pl-PL" sz="3200" cap="small" dirty="0" smtClean="0"/>
              <a:t/>
            </a:r>
            <a:br>
              <a:rPr lang="pl-PL" sz="3200" cap="small" dirty="0" smtClean="0"/>
            </a:b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8" t="9271" r="2539" b="14775"/>
          <a:stretch/>
        </p:blipFill>
        <p:spPr>
          <a:xfrm>
            <a:off x="395536" y="3092270"/>
            <a:ext cx="3996000" cy="2424962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832415"/>
            <a:ext cx="4032448" cy="2684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01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3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517232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>20.06.2018</a:t>
            </a:r>
            <a:r>
              <a:rPr lang="pl-PL" sz="3200" cap="small" dirty="0"/>
              <a:t> </a:t>
            </a:r>
            <a:r>
              <a:rPr lang="pl-PL" sz="3200" cap="small" dirty="0" smtClean="0"/>
              <a:t>Spotkanie z autorką Lusią Ogińską </a:t>
            </a:r>
            <a:br>
              <a:rPr lang="pl-PL" sz="3200" cap="small" dirty="0" smtClean="0"/>
            </a:br>
            <a:r>
              <a:rPr lang="pl-PL" sz="3200" cap="small" dirty="0" smtClean="0"/>
              <a:t>i spektakl Małego Teatru Obrzędowego – „Gaik”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54" r="12857"/>
          <a:stretch/>
        </p:blipFill>
        <p:spPr>
          <a:xfrm>
            <a:off x="467544" y="1764968"/>
            <a:ext cx="2590552" cy="3528000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611"/>
          <a:stretch/>
        </p:blipFill>
        <p:spPr>
          <a:xfrm>
            <a:off x="3779912" y="3386767"/>
            <a:ext cx="4356000" cy="2418497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38" b="4524"/>
          <a:stretch/>
        </p:blipFill>
        <p:spPr>
          <a:xfrm>
            <a:off x="3131840" y="728992"/>
            <a:ext cx="5709102" cy="26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81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42875"/>
            <a:ext cx="4283968" cy="3212976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661248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/>
              <a:t>25.06 – 06.07/ 13 – 24.08.2018</a:t>
            </a:r>
            <a:r>
              <a:rPr lang="pl-PL" sz="3200" cap="small" dirty="0"/>
              <a:t> Zajęcia Letnie </a:t>
            </a:r>
            <a:r>
              <a:rPr lang="pl-PL" sz="3200" cap="small" dirty="0" smtClean="0"/>
              <a:t/>
            </a:r>
            <a:br>
              <a:rPr lang="pl-PL" sz="3200" cap="small" dirty="0" smtClean="0"/>
            </a:br>
            <a:r>
              <a:rPr lang="pl-PL" sz="3200" cap="small" dirty="0" smtClean="0"/>
              <a:t>w </a:t>
            </a:r>
            <a:r>
              <a:rPr lang="pl-PL" sz="3200" cap="small" dirty="0"/>
              <a:t>Wólce Radzymińskiej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72"/>
          <a:stretch/>
        </p:blipFill>
        <p:spPr>
          <a:xfrm>
            <a:off x="72008" y="733301"/>
            <a:ext cx="4716016" cy="3127747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30" t="7963"/>
          <a:stretch/>
        </p:blipFill>
        <p:spPr>
          <a:xfrm>
            <a:off x="5220072" y="3063862"/>
            <a:ext cx="3312368" cy="2813410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97"/>
          <a:stretch/>
        </p:blipFill>
        <p:spPr>
          <a:xfrm>
            <a:off x="1216657" y="3861047"/>
            <a:ext cx="3211327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43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1983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31282" y="5415359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>15 </a:t>
            </a:r>
            <a:r>
              <a:rPr lang="pl-PL" sz="3200" u="sng" cap="small" dirty="0"/>
              <a:t>– 19.01.2018</a:t>
            </a:r>
            <a:r>
              <a:rPr lang="pl-PL" sz="3200" cap="small" dirty="0"/>
              <a:t> </a:t>
            </a:r>
            <a:r>
              <a:rPr lang="pl-PL" sz="3200" cap="small" dirty="0" smtClean="0"/>
              <a:t>Zajęcia Zimowe </a:t>
            </a:r>
            <a:r>
              <a:rPr lang="pl-PL" sz="3200" cap="small" dirty="0"/>
              <a:t>w </a:t>
            </a:r>
            <a:r>
              <a:rPr lang="pl-PL" sz="3200" cap="small" dirty="0" smtClean="0"/>
              <a:t>GOK </a:t>
            </a:r>
            <a:r>
              <a:rPr lang="pl-PL" sz="3200" cap="small" dirty="0"/>
              <a:t>Nieporęt </a:t>
            </a:r>
            <a:r>
              <a:rPr lang="pl-PL" sz="3200" cap="small" dirty="0" smtClean="0"/>
              <a:t/>
            </a:r>
            <a:br>
              <a:rPr lang="pl-PL" sz="3200" cap="small" dirty="0" smtClean="0"/>
            </a:br>
            <a:r>
              <a:rPr lang="pl-PL" sz="3200" cap="small" dirty="0" smtClean="0"/>
              <a:t>i </a:t>
            </a:r>
            <a:r>
              <a:rPr lang="pl-PL" sz="3200" cap="small" dirty="0"/>
              <a:t>Filii GOK w Zegrzu Południowym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49325"/>
            <a:ext cx="5328557" cy="3550151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789040"/>
            <a:ext cx="3206148" cy="2136096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90"/>
          <a:stretch/>
        </p:blipFill>
        <p:spPr>
          <a:xfrm>
            <a:off x="5485896" y="908720"/>
            <a:ext cx="3550600" cy="2520000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30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501008"/>
            <a:ext cx="3706784" cy="246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63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-41560" y="5631383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/>
              <a:t>15 – 19.01.2018</a:t>
            </a:r>
            <a:r>
              <a:rPr lang="pl-PL" sz="3200" cap="small" dirty="0"/>
              <a:t> </a:t>
            </a:r>
            <a:r>
              <a:rPr lang="pl-PL" sz="3200" cap="small" dirty="0" smtClean="0"/>
              <a:t>Zajęcia Zimowe </a:t>
            </a:r>
            <a:br>
              <a:rPr lang="pl-PL" sz="3200" cap="small" dirty="0" smtClean="0"/>
            </a:br>
            <a:r>
              <a:rPr lang="pl-PL" sz="3200" cap="small" dirty="0" smtClean="0"/>
              <a:t>w Filii GOK w Stanisławowie Drugim</a:t>
            </a:r>
            <a:endParaRPr lang="pl-PL" sz="3200" cap="smal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5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08" t="5224"/>
          <a:stretch/>
        </p:blipFill>
        <p:spPr>
          <a:xfrm>
            <a:off x="3779912" y="692696"/>
            <a:ext cx="5256584" cy="3240000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3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91" y="1052736"/>
            <a:ext cx="3587113" cy="2013267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5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969" r="13650" b="4524"/>
          <a:stretch/>
        </p:blipFill>
        <p:spPr>
          <a:xfrm>
            <a:off x="107504" y="3212976"/>
            <a:ext cx="3978357" cy="2592288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5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536" y="3528302"/>
            <a:ext cx="3419872" cy="2276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7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22" r="12857"/>
          <a:stretch/>
        </p:blipFill>
        <p:spPr>
          <a:xfrm>
            <a:off x="4427984" y="256426"/>
            <a:ext cx="4541416" cy="3204359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631383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>22 </a:t>
            </a:r>
            <a:r>
              <a:rPr lang="pl-PL" sz="3200" u="sng" cap="small" dirty="0"/>
              <a:t>– </a:t>
            </a:r>
            <a:r>
              <a:rPr lang="pl-PL" sz="3200" u="sng" cap="small" dirty="0" smtClean="0"/>
              <a:t>26.01.2018</a:t>
            </a:r>
            <a:r>
              <a:rPr lang="pl-PL" sz="3200" cap="small" dirty="0" smtClean="0"/>
              <a:t> Zajęcia Zimowe w Filiach: Beniaminowie, Kątach Węgierskich i Wólce Radzymińskiej</a:t>
            </a:r>
            <a:endParaRPr lang="pl-PL" sz="3200" cap="smal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19468"/>
          <a:stretch/>
        </p:blipFill>
        <p:spPr>
          <a:xfrm>
            <a:off x="4067944" y="3403291"/>
            <a:ext cx="4968552" cy="2500785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61"/>
          <a:stretch/>
        </p:blipFill>
        <p:spPr>
          <a:xfrm>
            <a:off x="179512" y="980728"/>
            <a:ext cx="4105722" cy="2409732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000"/>
          <a:stretch/>
        </p:blipFill>
        <p:spPr>
          <a:xfrm>
            <a:off x="179512" y="3390460"/>
            <a:ext cx="3916800" cy="24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1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0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359" y="260648"/>
            <a:ext cx="3922129" cy="2941597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-54260" y="5445224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2800" u="sng" cap="small" dirty="0" smtClean="0"/>
              <a:t/>
            </a:r>
            <a:br>
              <a:rPr lang="pl-PL" sz="2800" u="sng" cap="small" dirty="0" smtClean="0"/>
            </a:br>
            <a:r>
              <a:rPr lang="pl-PL" sz="2800" u="sng" cap="small" dirty="0" smtClean="0"/>
              <a:t>03.02.2018</a:t>
            </a:r>
            <a:r>
              <a:rPr lang="pl-PL" sz="2800" cap="small" dirty="0" smtClean="0"/>
              <a:t> Bal Karnawałowy dla Dzieci w Beniaminowie</a:t>
            </a:r>
            <a:br>
              <a:rPr lang="pl-PL" sz="2800" cap="small" dirty="0" smtClean="0"/>
            </a:br>
            <a:r>
              <a:rPr lang="pl-PL" sz="2800" u="sng" cap="small" dirty="0" smtClean="0"/>
              <a:t>10.02.2018 </a:t>
            </a:r>
            <a:r>
              <a:rPr lang="pl-PL" sz="2800" cap="small" dirty="0" smtClean="0"/>
              <a:t>Bal Karnawałowy dla Dzieci w Kątach Węgierskich</a:t>
            </a:r>
            <a:endParaRPr lang="pl-PL" sz="2800" cap="smal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4"/>
          <a:stretch/>
        </p:blipFill>
        <p:spPr>
          <a:xfrm>
            <a:off x="31264" y="2959705"/>
            <a:ext cx="5011095" cy="2989575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07" t="13527" r="13090" b="21287"/>
          <a:stretch/>
        </p:blipFill>
        <p:spPr>
          <a:xfrm>
            <a:off x="365550" y="872051"/>
            <a:ext cx="4350466" cy="2052893"/>
          </a:xfrm>
          <a:prstGeom prst="rect">
            <a:avLst/>
          </a:prstGeom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30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202245"/>
            <a:ext cx="3767912" cy="2825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54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5401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5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46" t="8743" r="2859" b="12481"/>
          <a:stretch/>
        </p:blipFill>
        <p:spPr>
          <a:xfrm>
            <a:off x="3658568" y="2866584"/>
            <a:ext cx="5434696" cy="2988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-12700" y="5373216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200" u="sng" cap="small" dirty="0"/>
              <a:t>11.02.2018</a:t>
            </a:r>
            <a:r>
              <a:rPr lang="pl-PL" sz="3200" cap="small" dirty="0"/>
              <a:t> </a:t>
            </a:r>
            <a:r>
              <a:rPr lang="pl-PL" sz="3200" cap="small" dirty="0" smtClean="0"/>
              <a:t> Widowisko </a:t>
            </a:r>
            <a:r>
              <a:rPr lang="pl-PL" sz="3200" cap="small" dirty="0"/>
              <a:t>„Obrzędy Polskie</a:t>
            </a:r>
            <a:r>
              <a:rPr lang="pl-PL" sz="3200" cap="small" dirty="0" smtClean="0"/>
              <a:t>” w GOK</a:t>
            </a:r>
            <a:br>
              <a:rPr lang="pl-PL" sz="3200" cap="small" dirty="0" smtClean="0"/>
            </a:br>
            <a:r>
              <a:rPr lang="pl-PL" sz="3200" u="sng" cap="small" dirty="0"/>
              <a:t>18.02.2018</a:t>
            </a:r>
            <a:r>
              <a:rPr lang="pl-PL" sz="3200" cap="small" dirty="0"/>
              <a:t> Spektakl „Nasze Miasto” GOK</a:t>
            </a:r>
            <a:endParaRPr lang="pl-PL" sz="32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/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/>
                </a:solidFill>
                <a:latin typeface="Garamond" pitchFamily="18" charset="0"/>
              </a:rPr>
              <a:t>Gminny Ośrodek Kultury </a:t>
            </a:r>
            <a:endParaRPr lang="pl-PL" sz="2800" dirty="0" smtClean="0">
              <a:solidFill>
                <a:schemeClr val="tx1"/>
              </a:solidFill>
            </a:endParaRPr>
          </a:p>
        </p:txBody>
      </p:sp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74278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0"/>
          <a:stretch/>
        </p:blipFill>
        <p:spPr>
          <a:xfrm>
            <a:off x="107504" y="1052736"/>
            <a:ext cx="3456384" cy="2124709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2" t="9798" r="11269" b="-9798"/>
          <a:stretch/>
        </p:blipFill>
        <p:spPr>
          <a:xfrm>
            <a:off x="5724128" y="175742"/>
            <a:ext cx="3153681" cy="2808000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30" t="17288" r="11429"/>
          <a:stretch/>
        </p:blipFill>
        <p:spPr>
          <a:xfrm>
            <a:off x="179512" y="3212232"/>
            <a:ext cx="3350146" cy="264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49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199" y="386245"/>
            <a:ext cx="4563273" cy="3042755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5445224"/>
            <a:ext cx="9252520" cy="965969"/>
          </a:xfrm>
        </p:spPr>
        <p:txBody>
          <a:bodyPr rtlCol="0">
            <a:noAutofit/>
          </a:bodyPr>
          <a:lstStyle/>
          <a:p>
            <a:r>
              <a:rPr lang="pl-PL" sz="3200" u="sng" cap="small" dirty="0" smtClean="0"/>
              <a:t/>
            </a:r>
            <a:br>
              <a:rPr lang="pl-PL" sz="3200" u="sng" cap="small" dirty="0" smtClean="0"/>
            </a:br>
            <a:r>
              <a:rPr lang="pl-PL" sz="3000" u="sng" cap="small" dirty="0" smtClean="0"/>
              <a:t/>
            </a:r>
            <a:br>
              <a:rPr lang="pl-PL" sz="3000" u="sng" cap="small" dirty="0" smtClean="0"/>
            </a:br>
            <a:r>
              <a:rPr lang="pl-PL" sz="3000" u="sng" cap="small" dirty="0"/>
              <a:t>02.03.2018</a:t>
            </a:r>
            <a:r>
              <a:rPr lang="pl-PL" sz="3000" cap="small" dirty="0"/>
              <a:t>  Koncert Zespołu Zornitsa z </a:t>
            </a:r>
            <a:r>
              <a:rPr lang="pl-PL" sz="3000" cap="small" dirty="0" err="1"/>
              <a:t>Trjawny</a:t>
            </a:r>
            <a:r>
              <a:rPr lang="pl-PL" sz="3000" cap="small" dirty="0"/>
              <a:t> (Bułgaria) oraz ambasador Bułgarii i Władze </a:t>
            </a:r>
            <a:r>
              <a:rPr lang="pl-PL" sz="3000" cap="small" dirty="0" err="1"/>
              <a:t>Trjawny</a:t>
            </a:r>
            <a:r>
              <a:rPr lang="pl-PL" sz="3000" cap="small" dirty="0"/>
              <a:t>  w GOK</a:t>
            </a:r>
            <a:endParaRPr lang="pl-PL" sz="30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214313" y="285750"/>
            <a:ext cx="6400801" cy="42862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	      </a:t>
            </a:r>
            <a:r>
              <a:rPr lang="pl-PL" sz="2800" b="1" cap="sm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Gminny Ośrodek </a:t>
            </a:r>
            <a:r>
              <a:rPr lang="pl-PL" sz="2800" b="1" cap="small" dirty="0" smtClean="0">
                <a:solidFill>
                  <a:schemeClr val="bg1"/>
                </a:solidFill>
                <a:latin typeface="Garamond" pitchFamily="18" charset="0"/>
              </a:rPr>
              <a:t>Kultury </a:t>
            </a:r>
            <a:endParaRPr lang="pl-PL" sz="2800" dirty="0" smtClean="0">
              <a:solidFill>
                <a:schemeClr val="bg1"/>
              </a:solidFill>
            </a:endParaRPr>
          </a:p>
        </p:txBody>
      </p:sp>
      <p:pic>
        <p:nvPicPr>
          <p:cNvPr id="2052" name="Symbol zastępczy zawartości 11" descr="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 bwMode="auto">
          <a:xfrm>
            <a:off x="285750" y="142875"/>
            <a:ext cx="7858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kronika_zdjecia\wigilia_w_autobusie_maska_05_11_2013\IMG_35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34600" y="-6362700"/>
            <a:ext cx="5947200" cy="39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778"/>
          <a:stretch/>
        </p:blipFill>
        <p:spPr>
          <a:xfrm>
            <a:off x="106107" y="908720"/>
            <a:ext cx="3889829" cy="269504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5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140968"/>
            <a:ext cx="4215807" cy="2811047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25" y="3501008"/>
            <a:ext cx="3674403" cy="2450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4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6</Words>
  <Application>Microsoft Office PowerPoint</Application>
  <PresentationFormat>Pokaz na ekranie (4:3)</PresentationFormat>
  <Paragraphs>72</Paragraphs>
  <Slides>36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36</vt:i4>
      </vt:variant>
    </vt:vector>
  </HeadingPairs>
  <TitlesOfParts>
    <vt:vector size="41" baseType="lpstr">
      <vt:lpstr>Arial</vt:lpstr>
      <vt:lpstr>Calibri</vt:lpstr>
      <vt:lpstr>Ebrima</vt:lpstr>
      <vt:lpstr>Garamond</vt:lpstr>
      <vt:lpstr>Motyw pakietu Office</vt:lpstr>
      <vt:lpstr>  Gminny Ośrodek Kultury  w Nieporęcie  wraz z filiami </vt:lpstr>
      <vt:lpstr>  06.01.2018 „Z kozą, piszczałką i turoniem”  koncert Kolęd i Pastorałek</vt:lpstr>
      <vt:lpstr>  13.01.2018 Warsztaty z okazji Dnia Babci i Dziadka 10.02.2018 Rodzinne Warsztaty Walentynkowe w Beniaminowie</vt:lpstr>
      <vt:lpstr>  15 – 19.01.2018 Zajęcia Zimowe w GOK Nieporęt  i Filii GOK w Zegrzu Południowym</vt:lpstr>
      <vt:lpstr> 15 – 19.01.2018 Zajęcia Zimowe  w Filii GOK w Stanisławowie Drugim</vt:lpstr>
      <vt:lpstr> 22 – 26.01.2018 Zajęcia Zimowe w Filiach: Beniaminowie, Kątach Węgierskich i Wólce Radzymińskiej</vt:lpstr>
      <vt:lpstr>  03.02.2018 Bal Karnawałowy dla Dzieci w Beniaminowie 10.02.2018 Bal Karnawałowy dla Dzieci w Kątach Węgierskich</vt:lpstr>
      <vt:lpstr>  11.02.2018  Widowisko „Obrzędy Polskie” w GOK 18.02.2018 Spektakl „Nasze Miasto” GOK</vt:lpstr>
      <vt:lpstr>  02.03.2018  Koncert Zespołu Zornitsa z Trjawny (Bułgaria) oraz ambasador Bułgarii i Władze Trjawny  w GOK</vt:lpstr>
      <vt:lpstr>  04.03.2018 Piosenka nie zna granic.  Pierwszy koncert zespołu „Dwa Kolory”</vt:lpstr>
      <vt:lpstr>  08.03.2018 Dzień Kobiet w Beniaminowie</vt:lpstr>
      <vt:lpstr> 11.03.2018 Wernisaż wystawy „Biblia w sztuce”  oraz Koncert Jolanty i Piotra Śmiejczaków</vt:lpstr>
      <vt:lpstr> 17.03.2018 Warsztaty „Palmy Wielkanocne” w Beniaminowie 24.03.2018 Warsztaty „Stroiki Wielkanocne” w Beniaminowie </vt:lpstr>
      <vt:lpstr> 20.03.2018 Konkurs Recytatorski  „Warszawska Syrenka” w GOK</vt:lpstr>
      <vt:lpstr>21.03.2018 Warsztaty Rodzinne „Pisanki”  24.03.2018 warsztaty Rodzinne „Palmy” w Stanisławowie Drugim</vt:lpstr>
      <vt:lpstr> 20.03 – 30.03.2018 Kiermasz Świąteczny w Kątach Węgierskich 21.03.2018 Warsztaty Świąteczne w Wólce Radzymińskiej 23.03.2018 Warsztaty Wielkanocne w Kątach Węgierskich</vt:lpstr>
      <vt:lpstr> 23 i 24.03.2018  Przedstawienie „Wędrująca Pisanka”  w Beniaminowie i Wólce Radzymińskiej</vt:lpstr>
      <vt:lpstr>  24.03.2018 Premiera Spektaklu „Więzi rodzinne„ 15.04.2018 Spektakl „Więzi rodzinne” w GOK</vt:lpstr>
      <vt:lpstr>  24.03.2018 Rodzinne warsztaty świąteczne „w szkle”  w Zegrzu Południowym</vt:lpstr>
      <vt:lpstr> 27.03.2018 Spotkanie wielkanocne KMD w Wólce Radzymińskiej 12.04.2018 Spotkanie Wielkanocne w Klubie Seniora  w GOK</vt:lpstr>
      <vt:lpstr> 07.04.2018 Spektakl dla Dzieci  „Kukła z Wiejskiego Podwórza” w GOK</vt:lpstr>
      <vt:lpstr> 13.04.2018 Warsztaty Ebru w Kątach Węgierskich 18.04.2018  Koncert Dzieci z Akademii O!smyki  </vt:lpstr>
      <vt:lpstr> 27.04.2018 Warsztaty „Barwy Niepodległej”  w Kątach Węgierskich i Wólce Radzymińskiej</vt:lpstr>
      <vt:lpstr>  03.05.2018 obchody uchwalenia Konstytucji 3 maja</vt:lpstr>
      <vt:lpstr>   12.05.2018 Piknik Sołecki w Nieporęcie</vt:lpstr>
      <vt:lpstr> 12.05.2018 Sekcja Breakdance z Kątów Węgierskich  i Zegrza Południowego oraz Karatecy z Katów Węgierskich. Młodzież 50+. Piknik Sołecki w Nieporęcie</vt:lpstr>
      <vt:lpstr> 23.05.2018 warsztaty z okazji Dnia Matki w Zegrzu płd. 26.05.2018 Warsztaty z okazji Dnia Matki w Beniaminowie</vt:lpstr>
      <vt:lpstr> 02.06.2018 Piknik Rodzinny i Dzień Dziecka  w Beniaminowie </vt:lpstr>
      <vt:lpstr>  08 – 10.06.2018 Delegacja ze Strazske w GOK</vt:lpstr>
      <vt:lpstr>  09.06.2018 Święto Gminy Nieporęt</vt:lpstr>
      <vt:lpstr>  09.06.2018 Święto Gminy Nieporęt</vt:lpstr>
      <vt:lpstr>  24.06.2018 U-Rodziny Sołtysa</vt:lpstr>
      <vt:lpstr>  24.06.2018 Zespoły: Echo Nieporętu, Młodzież 50+, Dwa Kolory. U-Rodziny Sołtysa</vt:lpstr>
      <vt:lpstr> 17.06.2018 Crazy Girls i zespół Wokalny z Wólki Radzymińskiej. Zespół Wokalny z Beniaminowa, Karate z Kątów Węgierskich. U-Rodziny Sołtysa  </vt:lpstr>
      <vt:lpstr> 20.06.2018 Spotkanie z autorką Lusią Ogińską  i spektakl Małego Teatru Obrzędowego – „Gaik”</vt:lpstr>
      <vt:lpstr> 25.06 – 06.07/ 13 – 24.08.2018 Zajęcia Letnie  w Wólce Radzymińskiej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Sprawozdanie  z Działalności Gminnego Ośrodka Kultury  w Nieporęcie oraz Filii  za rok 2018</dc:title>
  <dc:creator>User</dc:creator>
  <cp:lastModifiedBy>Alicja Zielińska</cp:lastModifiedBy>
  <cp:revision>32</cp:revision>
  <dcterms:created xsi:type="dcterms:W3CDTF">2019-06-12T12:51:14Z</dcterms:created>
  <dcterms:modified xsi:type="dcterms:W3CDTF">2019-06-19T12:11:12Z</dcterms:modified>
</cp:coreProperties>
</file>