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31" r:id="rId1"/>
    <p:sldMasterId id="2147484049" r:id="rId2"/>
  </p:sldMasterIdLst>
  <p:sldIdLst>
    <p:sldId id="256" r:id="rId3"/>
    <p:sldId id="257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8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1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7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0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8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068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5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80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43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9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52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1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6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37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92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74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758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36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14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046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39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51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54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1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3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0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5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5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66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  <p:sldLayoutId id="2147484048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648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  <p:sldLayoutId id="2147484061" r:id="rId12"/>
    <p:sldLayoutId id="2147484062" r:id="rId13"/>
    <p:sldLayoutId id="2147484063" r:id="rId14"/>
    <p:sldLayoutId id="2147484064" r:id="rId15"/>
    <p:sldLayoutId id="2147484065" r:id="rId16"/>
    <p:sldLayoutId id="2147484066" r:id="rId17"/>
    <p:sldLayoutId id="2147484067" r:id="rId18"/>
    <p:sldLayoutId id="2147484068" r:id="rId1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D04C14-C14B-429F-B623-C7F1E7BA96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4265" y="-737419"/>
            <a:ext cx="6039219" cy="79739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trakcie opracowywania są następujące miejscowe plany zagospodarowania przestrzennego:</a:t>
            </a:r>
          </a:p>
          <a:p>
            <a:pPr marL="0" lvl="0" indent="0">
              <a:buNone/>
            </a:pPr>
            <a:r>
              <a:rPr lang="pl-PL" sz="1400" b="1" dirty="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76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części obszaru sołectwa Wólka Radzymińska – od południowej granicy wsi do terenów w rejonie linii kolejowej, w gminie Nieporęt – część B”  - projekt planu</a:t>
            </a:r>
          </a:p>
          <a:p>
            <a:pPr marL="0" lvl="0" indent="0">
              <a:buNone/>
            </a:pPr>
            <a:r>
              <a:rPr lang="pl-PL" sz="1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obszaru sołectwa Stanisławów Drugi, w gminie Nieporęt”  - projekt planu</a:t>
            </a:r>
            <a:endParaRPr lang="pl-PL" sz="1400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pl-PL" sz="1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Wybrzeża jeziora Zegrzyńskiego – Pilawa, w gminie Nieporęt” koncepcja planu</a:t>
            </a:r>
          </a:p>
          <a:p>
            <a:pPr marL="0" lvl="0" indent="0">
              <a:buNone/>
            </a:pPr>
            <a:r>
              <a:rPr lang="pl-PL" sz="1400" b="1" dirty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obszaru sołectwa Wola Aleksandra, w gminie Nieporęt” koncepcja planu</a:t>
            </a:r>
            <a:endParaRPr lang="pl-PL" sz="1400" dirty="0"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937BBA4-01FA-48D3-A39A-AD0B3C7D3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3188"/>
            <a:ext cx="5947516" cy="667162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6559A66-5AA4-4F78-A4C0-2D6D97EC2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09DFA4-2876-4E07-A639-1A0223172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297" y="127819"/>
            <a:ext cx="11059921" cy="983226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Wypisy, wyrysy, zaświadczenia…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400FBB-6BC5-4D04-852E-BF00FF712CD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4298" y="1514167"/>
            <a:ext cx="7167716" cy="52160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2018 roku wydano:</a:t>
            </a:r>
          </a:p>
          <a:p>
            <a:pPr lvl="0"/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786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wypisów i wyrysów z planów miejscowych;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		</a:t>
            </a:r>
            <a:r>
              <a:rPr lang="pl-PL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przykładowo w 2017 roku wydano - 703 wypisy,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		a w 	2016 roku - 710</a:t>
            </a:r>
          </a:p>
          <a:p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385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zaświadczeń o rewitalizacji;</a:t>
            </a:r>
          </a:p>
          <a:p>
            <a:pPr lvl="0"/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13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zaświadczeń dotyczących zmiany sposobu 				użytkowania obiektów;</a:t>
            </a:r>
          </a:p>
          <a:p>
            <a:pPr lvl="0"/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42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pism w sprawie interpretacji i </a:t>
            </a:r>
            <a:r>
              <a:rPr lang="pl-PL" sz="19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wyjasnień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		dotyczących ustaleń planu;</a:t>
            </a:r>
          </a:p>
          <a:p>
            <a:pPr lvl="0"/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12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decyzji o warunkach zabudowy</a:t>
            </a:r>
          </a:p>
          <a:p>
            <a:pPr marL="1371600" lvl="3" indent="0">
              <a:buNone/>
            </a:pPr>
            <a:r>
              <a:rPr lang="pl-PL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dla obszarów na których brak jest miejscowego planu zagospodarowania przestrzennego);</a:t>
            </a:r>
          </a:p>
          <a:p>
            <a:pPr lvl="0"/>
            <a:r>
              <a:rPr lang="pl-PL" sz="19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4</a:t>
            </a:r>
            <a:r>
              <a:rPr lang="pl-PL" sz="1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		decyzji o ustaleniu lokalizacji inwestycji 				celu publicznego (obiekty liniowe).</a:t>
            </a:r>
          </a:p>
          <a:p>
            <a:pPr marL="0" indent="0">
              <a:buNone/>
            </a:pPr>
            <a:r>
              <a:rPr lang="pl-PL" dirty="0">
                <a:solidFill>
                  <a:schemeClr val="bg1"/>
                </a:solidFill>
                <a:latin typeface="Arial Black" panose="020B0A04020102020204" pitchFamily="34" charset="0"/>
              </a:rPr>
              <a:t> 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5AC141E-E1E2-4655-8CE4-197C54A7F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311" y="2232624"/>
            <a:ext cx="3544907" cy="377629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749D80E-C6C0-4B69-AD50-AC56F6C5B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2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</TotalTime>
  <Words>107</Words>
  <Application>Microsoft Office PowerPoint</Application>
  <PresentationFormat>Panoramiczny</PresentationFormat>
  <Paragraphs>17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Century Gothic</vt:lpstr>
      <vt:lpstr>Wingdings 3</vt:lpstr>
      <vt:lpstr>Wycinek</vt:lpstr>
      <vt:lpstr>1_Wycinek</vt:lpstr>
      <vt:lpstr>Prezentacja programu PowerPoint</vt:lpstr>
      <vt:lpstr>Wypisy, wyrysy, zaświadczenia…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Dział zagospodarowania przestrzennego</dc:title>
  <dc:creator>Urząd Gminy Nieporęt</dc:creator>
  <cp:lastModifiedBy>Alicja Zielińska</cp:lastModifiedBy>
  <cp:revision>47</cp:revision>
  <cp:lastPrinted>2019-06-11T13:42:56Z</cp:lastPrinted>
  <dcterms:created xsi:type="dcterms:W3CDTF">2019-06-04T12:56:09Z</dcterms:created>
  <dcterms:modified xsi:type="dcterms:W3CDTF">2019-06-19T12:23:19Z</dcterms:modified>
</cp:coreProperties>
</file>