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031" r:id="rId1"/>
  </p:sldMasterIdLst>
  <p:sldIdLst>
    <p:sldId id="256" r:id="rId2"/>
    <p:sldId id="257" r:id="rId3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59" d="100"/>
          <a:sy n="59" d="100"/>
        </p:scale>
        <p:origin x="78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5" Type="http://schemas.microsoft.com/office/2015/10/relationships/revisionInfo" Target="revisionInfo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089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81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79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1305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84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3068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52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357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59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6/19/2019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364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81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736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4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41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31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03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65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54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8A87A34-81AB-432B-8DAE-1953F412C126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660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32" r:id="rId1"/>
    <p:sldLayoutId id="2147484033" r:id="rId2"/>
    <p:sldLayoutId id="2147484034" r:id="rId3"/>
    <p:sldLayoutId id="2147484035" r:id="rId4"/>
    <p:sldLayoutId id="2147484036" r:id="rId5"/>
    <p:sldLayoutId id="2147484037" r:id="rId6"/>
    <p:sldLayoutId id="2147484038" r:id="rId7"/>
    <p:sldLayoutId id="2147484039" r:id="rId8"/>
    <p:sldLayoutId id="2147484040" r:id="rId9"/>
    <p:sldLayoutId id="2147484041" r:id="rId10"/>
    <p:sldLayoutId id="2147484042" r:id="rId11"/>
    <p:sldLayoutId id="2147484043" r:id="rId12"/>
    <p:sldLayoutId id="2147484044" r:id="rId13"/>
    <p:sldLayoutId id="2147484045" r:id="rId14"/>
    <p:sldLayoutId id="2147484046" r:id="rId15"/>
    <p:sldLayoutId id="2147484047" r:id="rId16"/>
    <p:sldLayoutId id="2147484048" r:id="rId17"/>
    <p:sldLayoutId id="2147484049" r:id="rId18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5D6A452-C646-4B35-B4FC-BF79D5E218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69864" y="2819399"/>
            <a:ext cx="8001000" cy="2971801"/>
          </a:xfrm>
        </p:spPr>
        <p:txBody>
          <a:bodyPr>
            <a:normAutofit/>
          </a:bodyPr>
          <a:lstStyle/>
          <a:p>
            <a:pPr algn="r"/>
            <a:r>
              <a:rPr lang="pl-PL" sz="3600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Zagospodarowanie</a:t>
            </a:r>
            <a:r>
              <a:rPr lang="pl-PL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/>
            </a:r>
            <a:br>
              <a:rPr lang="pl-PL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pl-PL" sz="3600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przestrzenne</a:t>
            </a:r>
            <a:r>
              <a:rPr lang="pl-PL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pl-PL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endParaRPr lang="pl-PL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C6F2B060-6845-4812-A4B1-151C5E8524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2" y="6017342"/>
            <a:ext cx="11035840" cy="452284"/>
          </a:xfrm>
        </p:spPr>
        <p:txBody>
          <a:bodyPr>
            <a:normAutofit/>
          </a:bodyPr>
          <a:lstStyle/>
          <a:p>
            <a:pPr algn="r"/>
            <a:r>
              <a:rPr lang="pl-PL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Nieporęt, dnia 17 czerwca 2019 r.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39636E3-7FEB-44DC-BF5C-00EBBA856E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265" y="6172864"/>
            <a:ext cx="1653744" cy="59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4422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E06AC79-0D17-450B-9B9F-34AF4CBBD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645" y="190832"/>
            <a:ext cx="11808541" cy="1325791"/>
          </a:xfrm>
        </p:spPr>
        <p:txBody>
          <a:bodyPr>
            <a:noAutofit/>
          </a:bodyPr>
          <a:lstStyle/>
          <a:p>
            <a:pPr algn="l"/>
            <a: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Obszar gminy Nieporęt w 98 % pokryty jest miejscowymi planami zagospodarowania przestrzennego. </a:t>
            </a:r>
            <a:b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W 2018 r. został uchwalony </a:t>
            </a:r>
            <a:r>
              <a:rPr lang="pl-PL" sz="1400" b="1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„Miejscowy plan zagospodarowania przestrzennego dla obszaru sołectwa Rynia, w gminie Nieporęt</a:t>
            </a:r>
            <a:r>
              <a:rPr lang="pl-PL" sz="1400" cap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” uchwała Nr LII/14/2018 Rady Gminy Nieporęt z dnia 22.02.2018 r.</a:t>
            </a:r>
          </a:p>
        </p:txBody>
      </p:sp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18F776B7-5A95-4F97-AA0C-62EE8FC40BCD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3203192" y="2398366"/>
            <a:ext cx="5978137" cy="3168000"/>
          </a:xfr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1A82A730-72D1-456E-AC93-0A256288C2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65" y="6172864"/>
            <a:ext cx="1653744" cy="59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19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ycinek">
  <a:themeElements>
    <a:clrScheme name="Wycinek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Wycinek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ycine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360</TotalTime>
  <Words>22</Words>
  <Application>Microsoft Office PowerPoint</Application>
  <PresentationFormat>Panoramiczny</PresentationFormat>
  <Paragraphs>3</Paragraphs>
  <Slides>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</vt:i4>
      </vt:variant>
    </vt:vector>
  </HeadingPairs>
  <TitlesOfParts>
    <vt:vector size="8" baseType="lpstr">
      <vt:lpstr>Aharoni</vt:lpstr>
      <vt:lpstr>Arial</vt:lpstr>
      <vt:lpstr>Arial Black</vt:lpstr>
      <vt:lpstr>Century Gothic</vt:lpstr>
      <vt:lpstr>Wingdings 3</vt:lpstr>
      <vt:lpstr>Wycinek</vt:lpstr>
      <vt:lpstr>Zagospodarowanie przestrzenne </vt:lpstr>
      <vt:lpstr>Obszar gminy Nieporęt w 98 % pokryty jest miejscowymi planami zagospodarowania przestrzennego.   W 2018 r. został uchwalony „Miejscowy plan zagospodarowania przestrzennego dla obszaru sołectwa Rynia, w gminie Nieporęt” uchwała Nr LII/14/2018 Rady Gminy Nieporęt z dnia 22.02.2018 r.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Dział zagospodarowania przestrzennego</dc:title>
  <dc:creator>Urząd Gminy Nieporęt</dc:creator>
  <cp:lastModifiedBy>Alicja Zielińska</cp:lastModifiedBy>
  <cp:revision>45</cp:revision>
  <cp:lastPrinted>2019-06-11T13:42:56Z</cp:lastPrinted>
  <dcterms:created xsi:type="dcterms:W3CDTF">2019-06-04T12:56:09Z</dcterms:created>
  <dcterms:modified xsi:type="dcterms:W3CDTF">2019-06-19T12:22:25Z</dcterms:modified>
</cp:coreProperties>
</file>