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31" r:id="rId1"/>
    <p:sldMasterId id="2147484049" r:id="rId2"/>
  </p:sldMasterIdLst>
  <p:sldIdLst>
    <p:sldId id="256" r:id="rId3"/>
    <p:sldId id="257" r:id="rId4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59" d="100"/>
          <a:sy n="59" d="100"/>
        </p:scale>
        <p:origin x="7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5" Type="http://schemas.microsoft.com/office/2015/10/relationships/revisionInfo" Target="revisionInfo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89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1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79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305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84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068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52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57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59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657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71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24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50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84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41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4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61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76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45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32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888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36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4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7574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6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6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74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43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28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4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41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31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03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65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54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66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  <p:sldLayoutId id="2147484043" r:id="rId12"/>
    <p:sldLayoutId id="2147484044" r:id="rId13"/>
    <p:sldLayoutId id="2147484045" r:id="rId14"/>
    <p:sldLayoutId id="2147484046" r:id="rId15"/>
    <p:sldLayoutId id="2147484047" r:id="rId16"/>
    <p:sldLayoutId id="2147484048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6714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  <p:sldLayoutId id="2147484061" r:id="rId12"/>
    <p:sldLayoutId id="2147484062" r:id="rId13"/>
    <p:sldLayoutId id="2147484063" r:id="rId14"/>
    <p:sldLayoutId id="2147484064" r:id="rId15"/>
    <p:sldLayoutId id="2147484065" r:id="rId16"/>
    <p:sldLayoutId id="2147484066" r:id="rId17"/>
    <p:sldLayoutId id="2147484067" r:id="rId18"/>
    <p:sldLayoutId id="2147484068" r:id="rId19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3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A33CDFA-0AFF-4063-8147-ED01D1EF3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974" y="127820"/>
            <a:ext cx="7580672" cy="6363666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Przeprowadzono ponadto procedury planistyczne, </a:t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dzięki którym w 2019 r. uchwalono następujące plany miejscowe:</a:t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</a:t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1) </a:t>
            </a:r>
            <a: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„Miejscowy plan zagospodarowania przestrzennego dla obszaru 	sołectwa Beniaminów, w gminie Nieporęt” </a:t>
            </a:r>
            <a:b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</a:t>
            </a: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Uchwała Nr V/6/2019 Rady Gminy Nieporęt z dnia 31.01.2019 r.</a:t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2) </a:t>
            </a:r>
            <a: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„Miejscowy plan zagospodarowania przestrzennego dla części 	obszaru sołectwa Stanisławów Pierwszy – rejon po północnej stronie 	rzeki Czarnej, w gminie Nieporęt”</a:t>
            </a:r>
            <a:b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</a:t>
            </a: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Uchwała Nr VII/16/2019 Rady Gminy Nieporęt z dnia 21.03.2019 r.</a:t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</a:t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3) </a:t>
            </a:r>
            <a: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„Miejscowy plan zagospodarowania przestrzennego dla obszaru 	sołectwa Michałów-Grabina, w gminie Nieporęt” </a:t>
            </a:r>
            <a:b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Uchwała Nr VIII/29/2019 Rady Gminy Nieporęt z dnia 25.04.2019 	r.</a:t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</a:t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4) </a:t>
            </a:r>
            <a: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„Miejscowy plan zagospodarowania przestrzennego dla części 	obszaru sołectwa Józefów - rejon Kanału 	Bródnowskiego, w gminie 	Nieporęt„</a:t>
            </a:r>
            <a:b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	</a:t>
            </a: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Uchwała Nr IX/41/2019 Rady Gminy Nieporęt z dnia 30.05.2019 	r.</a:t>
            </a:r>
            <a:r>
              <a:rPr lang="pl-PL" sz="1400" cap="none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pl-PL" sz="1400" cap="none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pl-PL" sz="1400" b="1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pl-PL" sz="14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pl-PL" sz="14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C214393-DDEC-4A1E-9522-429D958E2C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 flipV="1">
            <a:off x="2209330" y="5791200"/>
            <a:ext cx="7772870" cy="23930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C44B8D4-BBD2-4BED-B790-965ADA74D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699" y="380620"/>
            <a:ext cx="3995122" cy="564988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1F7C384A-7E99-46B9-9133-75E8D070B1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65" y="6172864"/>
            <a:ext cx="1653744" cy="5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3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E110F98-4CAF-4D4D-825D-32D947298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6022" y="4770783"/>
            <a:ext cx="5883964" cy="1850319"/>
          </a:xfrm>
        </p:spPr>
        <p:txBody>
          <a:bodyPr>
            <a:normAutofit fontScale="90000"/>
          </a:bodyPr>
          <a:lstStyle/>
          <a:p>
            <a:pPr algn="l"/>
            <a: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W roku 2018 odbyły się ponadto:</a:t>
            </a:r>
            <a:r>
              <a:rPr lang="pl-PL" sz="1600" cap="none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sz="1600" cap="none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- dwa wyłożenia planu dla sołectwa Beniaminów,</a:t>
            </a:r>
            <a:b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- dwa wyłożenia planu dla sołectwa Józefów,</a:t>
            </a:r>
            <a:b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- dwa wyłożenia planu dla sołectwa Michałów-Grabina,</a:t>
            </a:r>
            <a:b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- dwa wyłożenia planu dla sołectwa Stanisławów 	Pierwszy,</a:t>
            </a:r>
            <a:b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6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co łącznie trwało ok. 280 dni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993810A-1329-4877-8634-138BDD172B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0" y="609602"/>
            <a:ext cx="3886669" cy="3350280"/>
          </a:xfrm>
        </p:spPr>
        <p:txBody>
          <a:bodyPr>
            <a:normAutofit/>
          </a:bodyPr>
          <a:lstStyle/>
          <a:p>
            <a:endParaRPr lang="pl-PL" sz="1200" dirty="0">
              <a:latin typeface="Book Antiqua" panose="02040602050305030304" pitchFamily="18" charset="0"/>
            </a:endParaRPr>
          </a:p>
          <a:p>
            <a:endParaRPr lang="pl-PL" sz="1200" dirty="0">
              <a:latin typeface="Book Antiqua" panose="02040602050305030304" pitchFamily="18" charset="0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FD3C9860-DE4A-4FF8-822A-E7BF2F164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6089" y="265139"/>
            <a:ext cx="3973720" cy="639130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4ACE4EDF-4D86-4547-82EF-4758AD4DFD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014" y="236898"/>
            <a:ext cx="3591809" cy="3646844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FC6C3973-F602-40FF-A52A-E446338A39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217" y="236898"/>
            <a:ext cx="3311335" cy="455308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FC91CF94-CD86-41F4-8CDF-A0492785BD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265" y="6172864"/>
            <a:ext cx="1653744" cy="5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31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ycinek">
  <a:themeElements>
    <a:clrScheme name="Wycinek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Wycine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ycine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Wycinek">
  <a:themeElements>
    <a:clrScheme name="Wycinek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Wycine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ycine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361</TotalTime>
  <Words>12</Words>
  <Application>Microsoft Office PowerPoint</Application>
  <PresentationFormat>Panoramiczny</PresentationFormat>
  <Paragraphs>2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</vt:i4>
      </vt:variant>
    </vt:vector>
  </HeadingPairs>
  <TitlesOfParts>
    <vt:vector size="8" baseType="lpstr">
      <vt:lpstr>Arial Black</vt:lpstr>
      <vt:lpstr>Book Antiqua</vt:lpstr>
      <vt:lpstr>Century Gothic</vt:lpstr>
      <vt:lpstr>Wingdings 3</vt:lpstr>
      <vt:lpstr>Wycinek</vt:lpstr>
      <vt:lpstr>1_Wycinek</vt:lpstr>
      <vt:lpstr>Przeprowadzono ponadto procedury planistyczne,  dzięki którym w 2019 r. uchwalono następujące plany miejscowe:    1) „Miejscowy plan zagospodarowania przestrzennego dla obszaru  sołectwa Beniaminów, w gminie Nieporęt”   Uchwała Nr V/6/2019 Rady Gminy Nieporęt z dnia 31.01.2019 r.   2) „Miejscowy plan zagospodarowania przestrzennego dla części  obszaru sołectwa Stanisławów Pierwszy – rejon po północnej stronie  rzeki Czarnej, w gminie Nieporęt”  Uchwała Nr VII/16/2019 Rady Gminy Nieporęt z dnia 21.03.2019 r.    3) „Miejscowy plan zagospodarowania przestrzennego dla obszaru  sołectwa Michałów-Grabina, w gminie Nieporęt”   Uchwała Nr VIII/29/2019 Rady Gminy Nieporęt z dnia 25.04.2019  r.    4) „Miejscowy plan zagospodarowania przestrzennego dla części  obszaru sołectwa Józefów - rejon Kanału  Bródnowskiego, w gminie  Nieporęt„  Uchwała Nr IX/41/2019 Rady Gminy Nieporęt z dnia 30.05.2019  r.  </vt:lpstr>
      <vt:lpstr>W roku 2018 odbyły się ponadto:  - dwa wyłożenia planu dla sołectwa Beniaminów, - dwa wyłożenia planu dla sołectwa Józefów, - dwa wyłożenia planu dla sołectwa Michałów-Grabina, - dwa wyłożenia planu dla sołectwa Stanisławów  Pierwszy,  co łącznie trwało ok. 280 dni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Dział zagospodarowania przestrzennego</dc:title>
  <dc:creator>Urząd Gminy Nieporęt</dc:creator>
  <cp:lastModifiedBy>Alicja Zielińska</cp:lastModifiedBy>
  <cp:revision>46</cp:revision>
  <cp:lastPrinted>2019-06-11T13:42:56Z</cp:lastPrinted>
  <dcterms:created xsi:type="dcterms:W3CDTF">2019-06-04T12:56:09Z</dcterms:created>
  <dcterms:modified xsi:type="dcterms:W3CDTF">2019-06-19T12:22:51Z</dcterms:modified>
</cp:coreProperties>
</file>