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9C02F-D008-4DDF-AD85-3684B2813739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332F0-2911-4F23-8C8C-6AE815A5EC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9805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A8B33D-46F5-4292-B306-DA02CDBCD641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170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A8B33D-46F5-4292-B306-DA02CDBCD641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00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F283-428C-49C3-A044-5605BC63854B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E7E-DEAA-4D08-BED1-4AC0C4D2E2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932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F283-428C-49C3-A044-5605BC63854B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E7E-DEAA-4D08-BED1-4AC0C4D2E2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8884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F283-428C-49C3-A044-5605BC63854B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E7E-DEAA-4D08-BED1-4AC0C4D2E2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2267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067EA-4458-4BB7-BF27-F0717E8F6FD5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E53F-DDD4-42D0-B1B9-315F549432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4382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067EA-4458-4BB7-BF27-F0717E8F6FD5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E53F-DDD4-42D0-B1B9-315F549432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9453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067EA-4458-4BB7-BF27-F0717E8F6FD5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E53F-DDD4-42D0-B1B9-315F549432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775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067EA-4458-4BB7-BF27-F0717E8F6FD5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E53F-DDD4-42D0-B1B9-315F549432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6839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067EA-4458-4BB7-BF27-F0717E8F6FD5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E53F-DDD4-42D0-B1B9-315F549432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43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067EA-4458-4BB7-BF27-F0717E8F6FD5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E53F-DDD4-42D0-B1B9-315F549432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9795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067EA-4458-4BB7-BF27-F0717E8F6FD5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E53F-DDD4-42D0-B1B9-315F549432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3732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067EA-4458-4BB7-BF27-F0717E8F6FD5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E53F-DDD4-42D0-B1B9-315F549432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553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F283-428C-49C3-A044-5605BC63854B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E7E-DEAA-4D08-BED1-4AC0C4D2E2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0768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067EA-4458-4BB7-BF27-F0717E8F6FD5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E53F-DDD4-42D0-B1B9-315F549432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2748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067EA-4458-4BB7-BF27-F0717E8F6FD5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E53F-DDD4-42D0-B1B9-315F549432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1985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067EA-4458-4BB7-BF27-F0717E8F6FD5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E53F-DDD4-42D0-B1B9-315F549432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469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F283-428C-49C3-A044-5605BC63854B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E7E-DEAA-4D08-BED1-4AC0C4D2E2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745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F283-428C-49C3-A044-5605BC63854B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E7E-DEAA-4D08-BED1-4AC0C4D2E2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560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F283-428C-49C3-A044-5605BC63854B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E7E-DEAA-4D08-BED1-4AC0C4D2E2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296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F283-428C-49C3-A044-5605BC63854B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E7E-DEAA-4D08-BED1-4AC0C4D2E2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568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F283-428C-49C3-A044-5605BC63854B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E7E-DEAA-4D08-BED1-4AC0C4D2E2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089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F283-428C-49C3-A044-5605BC63854B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E7E-DEAA-4D08-BED1-4AC0C4D2E2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520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F283-428C-49C3-A044-5605BC63854B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2E7E-DEAA-4D08-BED1-4AC0C4D2E2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4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8F283-428C-49C3-A044-5605BC63854B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02E7E-DEAA-4D08-BED1-4AC0C4D2E2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73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067EA-4458-4BB7-BF27-F0717E8F6FD5}" type="datetimeFigureOut">
              <a:rPr lang="pl-PL" smtClean="0"/>
              <a:t>2019-06-19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E53F-DDD4-42D0-B1B9-315F549432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059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.jpe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43.jpeg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40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9.jpeg"/><Relationship Id="rId7" Type="http://schemas.openxmlformats.org/officeDocument/2006/relationships/image" Target="../media/image50.jpeg"/><Relationship Id="rId12" Type="http://schemas.microsoft.com/office/2007/relationships/hdphoto" Target="../media/hdphoto1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11" Type="http://schemas.openxmlformats.org/officeDocument/2006/relationships/image" Target="../media/image52.jpeg"/><Relationship Id="rId5" Type="http://schemas.openxmlformats.org/officeDocument/2006/relationships/image" Target="../media/image5.png"/><Relationship Id="rId10" Type="http://schemas.microsoft.com/office/2007/relationships/hdphoto" Target="../media/hdphoto16.wdp"/><Relationship Id="rId4" Type="http://schemas.microsoft.com/office/2007/relationships/hdphoto" Target="../media/hdphoto14.wdp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.jpe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8.wdp"/><Relationship Id="rId11" Type="http://schemas.microsoft.com/office/2007/relationships/hdphoto" Target="../media/hdphoto20.wdp"/><Relationship Id="rId5" Type="http://schemas.openxmlformats.org/officeDocument/2006/relationships/image" Target="../media/image54.jpeg"/><Relationship Id="rId10" Type="http://schemas.openxmlformats.org/officeDocument/2006/relationships/image" Target="../media/image56.jpeg"/><Relationship Id="rId4" Type="http://schemas.openxmlformats.org/officeDocument/2006/relationships/image" Target="../media/image53.jp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7.jpeg"/><Relationship Id="rId7" Type="http://schemas.microsoft.com/office/2007/relationships/hdphoto" Target="../media/hdphoto2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3.jpeg"/><Relationship Id="rId10" Type="http://schemas.microsoft.com/office/2007/relationships/hdphoto" Target="../media/hdphoto22.wdp"/><Relationship Id="rId4" Type="http://schemas.openxmlformats.org/officeDocument/2006/relationships/image" Target="../media/image5.pn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.jpeg"/><Relationship Id="rId7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0" Type="http://schemas.openxmlformats.org/officeDocument/2006/relationships/image" Target="../media/image64.jpeg"/><Relationship Id="rId4" Type="http://schemas.openxmlformats.org/officeDocument/2006/relationships/image" Target="../media/image61.jpeg"/><Relationship Id="rId9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5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g"/><Relationship Id="rId5" Type="http://schemas.openxmlformats.org/officeDocument/2006/relationships/image" Target="../media/image3.jpeg"/><Relationship Id="rId4" Type="http://schemas.microsoft.com/office/2007/relationships/hdphoto" Target="../media/hdphoto26.wdp"/><Relationship Id="rId9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5.png"/><Relationship Id="rId7" Type="http://schemas.microsoft.com/office/2007/relationships/hdphoto" Target="../media/hdphoto2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3.jpeg"/><Relationship Id="rId9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5.png"/><Relationship Id="rId7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2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8.wdp"/><Relationship Id="rId11" Type="http://schemas.openxmlformats.org/officeDocument/2006/relationships/image" Target="../media/image81.jpeg"/><Relationship Id="rId5" Type="http://schemas.openxmlformats.org/officeDocument/2006/relationships/image" Target="../media/image77.jpeg"/><Relationship Id="rId10" Type="http://schemas.openxmlformats.org/officeDocument/2006/relationships/image" Target="../media/image80.jpeg"/><Relationship Id="rId4" Type="http://schemas.openxmlformats.org/officeDocument/2006/relationships/image" Target="../media/image3.jpeg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10" Type="http://schemas.openxmlformats.org/officeDocument/2006/relationships/image" Target="../media/image11.jpeg"/><Relationship Id="rId4" Type="http://schemas.openxmlformats.org/officeDocument/2006/relationships/image" Target="../media/image8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0.wdp"/><Relationship Id="rId5" Type="http://schemas.openxmlformats.org/officeDocument/2006/relationships/image" Target="../media/image83.jpeg"/><Relationship Id="rId4" Type="http://schemas.openxmlformats.org/officeDocument/2006/relationships/image" Target="../media/image3.jpeg"/><Relationship Id="rId9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1.wdp"/><Relationship Id="rId5" Type="http://schemas.openxmlformats.org/officeDocument/2006/relationships/image" Target="../media/image86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7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g"/><Relationship Id="rId5" Type="http://schemas.openxmlformats.org/officeDocument/2006/relationships/image" Target="../media/image3.jpeg"/><Relationship Id="rId4" Type="http://schemas.openxmlformats.org/officeDocument/2006/relationships/image" Target="../media/image88.jpeg"/><Relationship Id="rId9" Type="http://schemas.microsoft.com/office/2007/relationships/hdphoto" Target="../media/hdphoto3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3.jpeg"/><Relationship Id="rId7" Type="http://schemas.openxmlformats.org/officeDocument/2006/relationships/image" Target="../media/image9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microsoft.com/office/2007/relationships/hdphoto" Target="../media/hdphoto35.wdp"/><Relationship Id="rId5" Type="http://schemas.microsoft.com/office/2007/relationships/hdphoto" Target="../media/hdphoto33.wdp"/><Relationship Id="rId10" Type="http://schemas.openxmlformats.org/officeDocument/2006/relationships/image" Target="../media/image94.jpeg"/><Relationship Id="rId4" Type="http://schemas.openxmlformats.org/officeDocument/2006/relationships/image" Target="../media/image91.jpeg"/><Relationship Id="rId9" Type="http://schemas.microsoft.com/office/2007/relationships/hdphoto" Target="../media/hdphoto34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95.jpeg"/><Relationship Id="rId7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microsoft.com/office/2007/relationships/hdphoto" Target="../media/hdphoto36.wdp"/><Relationship Id="rId9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5.png"/><Relationship Id="rId7" Type="http://schemas.openxmlformats.org/officeDocument/2006/relationships/image" Target="../media/image9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8.wdp"/><Relationship Id="rId5" Type="http://schemas.openxmlformats.org/officeDocument/2006/relationships/image" Target="../media/image98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3.jpeg"/><Relationship Id="rId7" Type="http://schemas.openxmlformats.org/officeDocument/2006/relationships/image" Target="../media/image1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02.jpg"/><Relationship Id="rId10" Type="http://schemas.microsoft.com/office/2007/relationships/hdphoto" Target="../media/hdphoto40.wdp"/><Relationship Id="rId4" Type="http://schemas.openxmlformats.org/officeDocument/2006/relationships/image" Target="../media/image101.jpg"/><Relationship Id="rId9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3.jpeg"/><Relationship Id="rId7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5.png"/><Relationship Id="rId10" Type="http://schemas.microsoft.com/office/2007/relationships/hdphoto" Target="../media/hdphoto42.wdp"/><Relationship Id="rId4" Type="http://schemas.openxmlformats.org/officeDocument/2006/relationships/image" Target="../media/image105.jpeg"/><Relationship Id="rId9" Type="http://schemas.openxmlformats.org/officeDocument/2006/relationships/image" Target="../media/image108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openxmlformats.org/officeDocument/2006/relationships/image" Target="../media/image5.png"/><Relationship Id="rId7" Type="http://schemas.openxmlformats.org/officeDocument/2006/relationships/image" Target="../media/image1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3.jpeg"/><Relationship Id="rId9" Type="http://schemas.openxmlformats.org/officeDocument/2006/relationships/image" Target="../media/image112.jp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113.jpeg"/><Relationship Id="rId7" Type="http://schemas.openxmlformats.org/officeDocument/2006/relationships/image" Target="../media/image1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jpeg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2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microsoft.com/office/2007/relationships/hdphoto" Target="../media/hdphoto3.wdp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image" Target="../media/image116.jpg"/><Relationship Id="rId7" Type="http://schemas.microsoft.com/office/2007/relationships/hdphoto" Target="../media/hdphoto4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jpeg"/><Relationship Id="rId5" Type="http://schemas.openxmlformats.org/officeDocument/2006/relationships/image" Target="../media/image3.jpeg"/><Relationship Id="rId4" Type="http://schemas.openxmlformats.org/officeDocument/2006/relationships/image" Target="../media/image5.png"/><Relationship Id="rId9" Type="http://schemas.openxmlformats.org/officeDocument/2006/relationships/image" Target="../media/image11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3.jpe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g"/><Relationship Id="rId11" Type="http://schemas.openxmlformats.org/officeDocument/2006/relationships/image" Target="../media/image29.jpeg"/><Relationship Id="rId5" Type="http://schemas.openxmlformats.org/officeDocument/2006/relationships/image" Target="../media/image25.jpg"/><Relationship Id="rId10" Type="http://schemas.microsoft.com/office/2007/relationships/hdphoto" Target="../media/hdphoto7.wdp"/><Relationship Id="rId4" Type="http://schemas.openxmlformats.org/officeDocument/2006/relationships/image" Target="../media/image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2.jpg"/><Relationship Id="rId7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png"/><Relationship Id="rId7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36.jpeg"/><Relationship Id="rId10" Type="http://schemas.openxmlformats.org/officeDocument/2006/relationships/image" Target="../media/image39.jpeg"/><Relationship Id="rId4" Type="http://schemas.openxmlformats.org/officeDocument/2006/relationships/image" Target="../media/image3.jpe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116632"/>
            <a:ext cx="4080317" cy="310068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847408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>25.06 – 06.07/13– 24.08.2018</a:t>
            </a:r>
            <a:r>
              <a:rPr lang="pl-PL" sz="3200" cap="small" dirty="0"/>
              <a:t> Letnie Zajęcia </a:t>
            </a:r>
            <a:r>
              <a:rPr lang="pl-PL" sz="3200" cap="small" dirty="0"/>
              <a:t/>
            </a:r>
            <a:br>
              <a:rPr lang="pl-PL" sz="3200" cap="small" dirty="0"/>
            </a:br>
            <a:r>
              <a:rPr lang="pl-PL" sz="3200" cap="small" dirty="0"/>
              <a:t>w </a:t>
            </a:r>
            <a:r>
              <a:rPr lang="pl-PL" sz="3200" cap="small" dirty="0"/>
              <a:t>Kątach Węgierskich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</a:t>
            </a:r>
            <a:r>
              <a:rPr lang="pl-PL" sz="2800" b="1" cap="small" dirty="0">
                <a:solidFill>
                  <a:schemeClr val="bg1"/>
                </a:solidFill>
                <a:latin typeface="Garamond" pitchFamily="18" charset="0"/>
              </a:rPr>
              <a:t>tury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764705"/>
            <a:ext cx="4572000" cy="3050939"/>
          </a:xfrm>
          <a:prstGeom prst="rect">
            <a:avLst/>
          </a:prstGeom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30" y="3212977"/>
            <a:ext cx="3851920" cy="256794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1"/>
          <a:stretch/>
        </p:blipFill>
        <p:spPr>
          <a:xfrm>
            <a:off x="2172072" y="3648890"/>
            <a:ext cx="3563888" cy="208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2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43611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661249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15.09.2018 </a:t>
            </a:r>
            <a:r>
              <a:rPr lang="pl-PL" sz="3200" cap="small" dirty="0"/>
              <a:t>Piknik „Pożegnanie Lata” </a:t>
            </a:r>
            <a:r>
              <a:rPr lang="pl-PL" sz="3200" cap="small" dirty="0"/>
              <a:t/>
            </a:r>
            <a:br>
              <a:rPr lang="pl-PL" sz="3200" cap="small" dirty="0"/>
            </a:br>
            <a:r>
              <a:rPr lang="pl-PL" sz="3200" cap="small" dirty="0"/>
              <a:t>w </a:t>
            </a:r>
            <a:r>
              <a:rPr lang="pl-PL" sz="3200" cap="small" dirty="0"/>
              <a:t>Zegrzu Południowym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92696"/>
            <a:ext cx="4608512" cy="3068362"/>
          </a:xfrm>
          <a:prstGeom prst="rect">
            <a:avLst/>
          </a:prstGeom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764704"/>
            <a:ext cx="4264819" cy="283953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974" y="3573016"/>
            <a:ext cx="3460482" cy="2304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916" y="3408282"/>
            <a:ext cx="3707904" cy="246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2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517233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29.09.2018</a:t>
            </a:r>
            <a:r>
              <a:rPr lang="pl-PL" sz="3200" cap="small" dirty="0"/>
              <a:t> </a:t>
            </a:r>
            <a:r>
              <a:rPr lang="pl-PL" sz="3200" cap="small" dirty="0"/>
              <a:t>Otwarcie </a:t>
            </a:r>
            <a:r>
              <a:rPr lang="pl-PL" sz="3200" cap="small" dirty="0"/>
              <a:t>Trasy rowerowej „100-lecia </a:t>
            </a:r>
            <a:r>
              <a:rPr lang="pl-PL" sz="3200" cap="small" dirty="0"/>
              <a:t>Niepodległości” i Piknik w Beniaminowie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60" y="764705"/>
            <a:ext cx="5814392" cy="275976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8" b="12105"/>
          <a:stretch/>
        </p:blipFill>
        <p:spPr>
          <a:xfrm>
            <a:off x="7439344" y="116633"/>
            <a:ext cx="3121152" cy="125628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8"/>
          <a:stretch/>
        </p:blipFill>
        <p:spPr>
          <a:xfrm>
            <a:off x="2495600" y="3501009"/>
            <a:ext cx="4032448" cy="2264803"/>
          </a:xfrm>
          <a:prstGeom prst="rect">
            <a:avLst/>
          </a:prstGeom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32" y="1484784"/>
            <a:ext cx="3075265" cy="2052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080" y="3681248"/>
            <a:ext cx="296736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7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86423"/>
            <a:ext cx="5420518" cy="361305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51992" y="5661249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06.10.2018</a:t>
            </a:r>
            <a:r>
              <a:rPr lang="pl-PL" sz="3200" cap="small" dirty="0"/>
              <a:t> Promocja książki.</a:t>
            </a:r>
            <a:br>
              <a:rPr lang="pl-PL" sz="3200" cap="small" dirty="0"/>
            </a:br>
            <a:r>
              <a:rPr lang="pl-PL" sz="3200" cap="small" dirty="0"/>
              <a:t>Gmina Nieporęt w latach 1918-2018 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bg1"/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33" y="3308232"/>
            <a:ext cx="3923086" cy="26120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69666"/>
            <a:ext cx="3680621" cy="245056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41311" y="636829"/>
            <a:ext cx="3352342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517233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07.10.2018</a:t>
            </a:r>
            <a:r>
              <a:rPr lang="pl-PL" sz="3200" cap="small" dirty="0"/>
              <a:t> </a:t>
            </a:r>
            <a:r>
              <a:rPr lang="pl-PL" sz="3200" cap="small" dirty="0"/>
              <a:t>„Święto Ziemniaka” – nieporęckie dożynki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925284"/>
            <a:ext cx="4860032" cy="324002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4987" y="3433763"/>
            <a:ext cx="3456384" cy="25892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38" y="824272"/>
            <a:ext cx="3707902" cy="2471935"/>
          </a:xfrm>
          <a:prstGeom prst="rect">
            <a:avLst/>
          </a:prstGeom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76"/>
          <a:stretch/>
        </p:blipFill>
        <p:spPr>
          <a:xfrm>
            <a:off x="2711624" y="692696"/>
            <a:ext cx="3636404" cy="222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4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328744"/>
            <a:ext cx="3997594" cy="2664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517233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14.10.2018</a:t>
            </a:r>
            <a:r>
              <a:rPr lang="pl-PL" sz="3200" cap="small" dirty="0"/>
              <a:t> Koncert „Tanga Wolności” w GOK. Inauguracja Sali Kolumnowej w </a:t>
            </a:r>
            <a:r>
              <a:rPr lang="pl-PL" sz="3200" cap="small" dirty="0"/>
              <a:t>GOK po Remoncie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2636912"/>
            <a:ext cx="4487813" cy="298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1" y="3068960"/>
            <a:ext cx="3947113" cy="262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11"/>
          <a:stretch/>
        </p:blipFill>
        <p:spPr>
          <a:xfrm rot="16200000">
            <a:off x="3179881" y="1091069"/>
            <a:ext cx="2594411" cy="179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8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517233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18.10.2018</a:t>
            </a:r>
            <a:r>
              <a:rPr lang="pl-PL" sz="3200" cap="small" dirty="0"/>
              <a:t> </a:t>
            </a:r>
            <a:r>
              <a:rPr lang="pl-PL" sz="3200" cap="small" dirty="0"/>
              <a:t>Dzień Seniora w</a:t>
            </a:r>
            <a:r>
              <a:rPr lang="pl-PL" sz="3200" dirty="0"/>
              <a:t> </a:t>
            </a:r>
            <a:r>
              <a:rPr lang="pl-PL" sz="3200" cap="small" dirty="0"/>
              <a:t>GOK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15" y="936574"/>
            <a:ext cx="4067944" cy="2708450"/>
          </a:xfrm>
          <a:prstGeom prst="rect">
            <a:avLst/>
          </a:prstGeom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794289"/>
            <a:ext cx="3780669" cy="252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 b="8894"/>
          <a:stretch/>
        </p:blipFill>
        <p:spPr>
          <a:xfrm>
            <a:off x="1631504" y="3440148"/>
            <a:ext cx="5261496" cy="279716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5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0095" y="3501008"/>
            <a:ext cx="3558056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7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36" y="1984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42" b="6455"/>
          <a:stretch/>
        </p:blipFill>
        <p:spPr>
          <a:xfrm>
            <a:off x="5861704" y="807274"/>
            <a:ext cx="4626784" cy="276574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703392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2800" cap="small" dirty="0"/>
              <a:t>Warsztaty z Dynią w Tle w Beniaminowie Kątach Węgierskich, Wólce Radzymińskiej i Zegrzu Południowym</a:t>
            </a:r>
            <a:endParaRPr lang="pl-PL" sz="2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5" y="729104"/>
            <a:ext cx="3636000" cy="3636000"/>
          </a:xfrm>
          <a:prstGeom prst="rect">
            <a:avLst/>
          </a:prstGeom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9" b="21058"/>
          <a:stretch/>
        </p:blipFill>
        <p:spPr>
          <a:xfrm>
            <a:off x="5951984" y="3681910"/>
            <a:ext cx="4582794" cy="205134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2" r="22699"/>
          <a:stretch/>
        </p:blipFill>
        <p:spPr>
          <a:xfrm>
            <a:off x="2021640" y="4005065"/>
            <a:ext cx="2274161" cy="20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6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487368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2800" u="sng" cap="small" dirty="0"/>
              <a:t>27.10.2018</a:t>
            </a:r>
            <a:r>
              <a:rPr lang="pl-PL" sz="2800" cap="small" dirty="0"/>
              <a:t> </a:t>
            </a:r>
            <a:r>
              <a:rPr lang="pl-PL" sz="2800" cap="small" dirty="0"/>
              <a:t>bal </a:t>
            </a:r>
            <a:r>
              <a:rPr lang="pl-PL" sz="2800" cap="small" dirty="0"/>
              <a:t>kostiumowy </a:t>
            </a:r>
            <a:r>
              <a:rPr lang="pl-PL" sz="2800" cap="small" dirty="0"/>
              <a:t>w </a:t>
            </a:r>
            <a:r>
              <a:rPr lang="pl-PL" sz="2800" cap="small" dirty="0"/>
              <a:t>Zegrzu </a:t>
            </a:r>
            <a:r>
              <a:rPr lang="pl-PL" sz="2800" cap="small" dirty="0"/>
              <a:t>Południowym</a:t>
            </a:r>
            <a:br>
              <a:rPr lang="pl-PL" sz="2800" cap="small" dirty="0"/>
            </a:br>
            <a:r>
              <a:rPr lang="pl-PL" sz="2800" u="sng" cap="small" dirty="0"/>
              <a:t>27.10.2018</a:t>
            </a:r>
            <a:r>
              <a:rPr lang="pl-PL" sz="2800" cap="small" dirty="0"/>
              <a:t> Koncert „Pieśni Miłości i Nienawiści”</a:t>
            </a:r>
            <a:br>
              <a:rPr lang="pl-PL" sz="2800" cap="small" dirty="0"/>
            </a:br>
            <a:r>
              <a:rPr lang="pl-PL" sz="2800" cap="small" dirty="0"/>
              <a:t>w wykonaniu S. Górki i J. Derfla</a:t>
            </a:r>
            <a:endParaRPr lang="pl-PL" sz="2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053024"/>
            <a:ext cx="4579506" cy="2592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02" y="765024"/>
            <a:ext cx="4325603" cy="2880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40" y="3356992"/>
            <a:ext cx="3353316" cy="223264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7"/>
          <a:stretch/>
        </p:blipFill>
        <p:spPr>
          <a:xfrm flipH="1">
            <a:off x="2282662" y="3356993"/>
            <a:ext cx="3364252" cy="221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7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517233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09.11.2018</a:t>
            </a:r>
            <a:r>
              <a:rPr lang="pl-PL" sz="3200" cap="small" dirty="0"/>
              <a:t> Piknik Patriotyczny i Uroczyste Obchody 100. rocznicy Odzyskania przez Polskę Niepodległości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963" y="692696"/>
            <a:ext cx="4572000" cy="305104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78" y="1196752"/>
            <a:ext cx="4477523" cy="298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56" y="3213264"/>
            <a:ext cx="3884116" cy="2592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1435" y="3716950"/>
            <a:ext cx="3071605" cy="206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0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517233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09.11.2018</a:t>
            </a:r>
            <a:r>
              <a:rPr lang="pl-PL" sz="3200" cap="small" dirty="0"/>
              <a:t> Piknik Patriotyczny i Uroczyste Obchody 100. rocznicy Odzyskania przez Polskę Niepodległości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737992"/>
            <a:ext cx="4572000" cy="3051048"/>
          </a:xfrm>
          <a:prstGeom prst="rect">
            <a:avLst/>
          </a:prstGeom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1" y="3379458"/>
            <a:ext cx="3635075" cy="242580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87" y="3570890"/>
            <a:ext cx="3240000" cy="216216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3429000"/>
            <a:ext cx="1755000" cy="2340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8" t="20316" r="3315"/>
          <a:stretch/>
        </p:blipFill>
        <p:spPr>
          <a:xfrm>
            <a:off x="6297624" y="852874"/>
            <a:ext cx="4334881" cy="250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5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2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6" t="8730" r="9206"/>
          <a:stretch/>
        </p:blipFill>
        <p:spPr>
          <a:xfrm>
            <a:off x="6240017" y="335875"/>
            <a:ext cx="4342903" cy="25669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631504" y="840100"/>
            <a:ext cx="4572000" cy="222886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661249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25.06 – 06.07./13– 24.08.2018  </a:t>
            </a:r>
            <a:r>
              <a:rPr lang="pl-PL" sz="3200" cap="small" dirty="0"/>
              <a:t>Zajęcia Letnie </a:t>
            </a:r>
            <a:r>
              <a:rPr lang="pl-PL" sz="3200" cap="small" dirty="0"/>
              <a:t/>
            </a:r>
            <a:br>
              <a:rPr lang="pl-PL" sz="3200" cap="small" dirty="0"/>
            </a:br>
            <a:r>
              <a:rPr lang="pl-PL" sz="3200" cap="small" dirty="0"/>
              <a:t>w </a:t>
            </a:r>
            <a:r>
              <a:rPr lang="pl-PL" sz="3200" cap="small" dirty="0"/>
              <a:t>Beniaminowie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</a:t>
            </a:r>
            <a:r>
              <a:rPr lang="pl-PL" sz="2800" b="1" cap="small" dirty="0">
                <a:solidFill>
                  <a:schemeClr val="tx1"/>
                </a:solidFill>
                <a:latin typeface="Garamond" pitchFamily="18" charset="0"/>
              </a:rPr>
              <a:t>Ku</a:t>
            </a:r>
            <a:r>
              <a:rPr lang="pl-PL" sz="2800" b="1" cap="small" dirty="0">
                <a:solidFill>
                  <a:schemeClr val="bg1"/>
                </a:solidFill>
                <a:latin typeface="Garamond" pitchFamily="18" charset="0"/>
              </a:rPr>
              <a:t>ltury 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r="6983"/>
          <a:stretch/>
        </p:blipFill>
        <p:spPr>
          <a:xfrm>
            <a:off x="5879976" y="2948854"/>
            <a:ext cx="4716016" cy="300042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5"/>
          <a:stretch/>
        </p:blipFill>
        <p:spPr>
          <a:xfrm>
            <a:off x="1883944" y="3047628"/>
            <a:ext cx="3708000" cy="284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6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41" y="260648"/>
            <a:ext cx="4914828" cy="3276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517233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10.11.2018</a:t>
            </a:r>
            <a:r>
              <a:rPr lang="pl-PL" sz="3200" cap="small" dirty="0"/>
              <a:t> Spektakl „Gałązka Rozmarynu” i wspólne śpiewanie pieśni patriotycznych w GOK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</a:t>
            </a:r>
            <a:r>
              <a:rPr lang="pl-PL" sz="2800" b="1" cap="small" dirty="0">
                <a:solidFill>
                  <a:schemeClr val="bg1"/>
                </a:solidFill>
                <a:latin typeface="Garamond" pitchFamily="18" charset="0"/>
              </a:rPr>
              <a:t>Kultury 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62" y="908720"/>
            <a:ext cx="3997144" cy="2664296"/>
          </a:xfrm>
          <a:prstGeom prst="rect">
            <a:avLst/>
          </a:prstGeom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412" y="3356993"/>
            <a:ext cx="3672981" cy="244913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549014"/>
            <a:ext cx="3384376" cy="22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5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517233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11.11.2018</a:t>
            </a:r>
            <a:r>
              <a:rPr lang="pl-PL" sz="3200" cap="small" dirty="0"/>
              <a:t> Koncert pieśni patriotycznych </a:t>
            </a:r>
            <a:r>
              <a:rPr lang="pl-PL" sz="3200" cap="small" dirty="0"/>
              <a:t/>
            </a:r>
            <a:br>
              <a:rPr lang="pl-PL" sz="3200" cap="small" dirty="0"/>
            </a:br>
            <a:r>
              <a:rPr lang="pl-PL" sz="3200" cap="small" dirty="0"/>
              <a:t>„</a:t>
            </a:r>
            <a:r>
              <a:rPr lang="pl-PL" sz="3200" cap="small" dirty="0"/>
              <a:t>My i Niepodległa</a:t>
            </a:r>
            <a:r>
              <a:rPr lang="pl-PL" sz="3200" cap="small" dirty="0"/>
              <a:t>” w Stanisławowie Drugim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60" y="873256"/>
            <a:ext cx="648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1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2"/>
          <a:stretch/>
        </p:blipFill>
        <p:spPr>
          <a:xfrm>
            <a:off x="5519936" y="188641"/>
            <a:ext cx="5058720" cy="305905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661249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20.11.2018</a:t>
            </a:r>
            <a:r>
              <a:rPr lang="pl-PL" sz="3200" cap="small" dirty="0"/>
              <a:t> Warsztaty Świąteczne dla dużych i Małych</a:t>
            </a:r>
            <a:br>
              <a:rPr lang="pl-PL" sz="3200" cap="small" dirty="0"/>
            </a:br>
            <a:r>
              <a:rPr lang="pl-PL" sz="3200" cap="small" dirty="0"/>
              <a:t>w </a:t>
            </a:r>
            <a:r>
              <a:rPr lang="pl-PL" sz="3200" cap="small" dirty="0"/>
              <a:t>Wólce Radzymińskiej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71465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64" y="908721"/>
            <a:ext cx="3072341" cy="2304255"/>
          </a:xfrm>
          <a:prstGeom prst="rect">
            <a:avLst/>
          </a:prstGeom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/>
          <a:stretch/>
        </p:blipFill>
        <p:spPr>
          <a:xfrm>
            <a:off x="6456040" y="3112524"/>
            <a:ext cx="3878258" cy="2798146"/>
          </a:xfrm>
          <a:prstGeom prst="rect">
            <a:avLst/>
          </a:prstGeom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42"/>
          <a:stretch/>
        </p:blipFill>
        <p:spPr>
          <a:xfrm>
            <a:off x="1703513" y="3140969"/>
            <a:ext cx="4319157" cy="279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2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775400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2800" u="sng" cap="small" dirty="0"/>
              <a:t>24.11, 07 i 14.12.2018</a:t>
            </a:r>
            <a:r>
              <a:rPr lang="pl-PL" sz="2800" cap="small" dirty="0"/>
              <a:t> </a:t>
            </a:r>
            <a:r>
              <a:rPr lang="pl-PL" sz="2800" cap="small" dirty="0"/>
              <a:t>Rodzinne Warsztaty bałwankowe </a:t>
            </a:r>
            <a:r>
              <a:rPr lang="pl-PL" sz="2800" cap="small" dirty="0"/>
              <a:t/>
            </a:r>
            <a:br>
              <a:rPr lang="pl-PL" sz="2800" cap="small" dirty="0"/>
            </a:br>
            <a:r>
              <a:rPr lang="pl-PL" sz="2800" cap="small" dirty="0"/>
              <a:t>w Beniaminowie, Wólce Radzymińskiej i Zegrzu Południowym</a:t>
            </a:r>
            <a:endParaRPr lang="pl-PL" sz="2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6"/>
          <a:stretch/>
        </p:blipFill>
        <p:spPr>
          <a:xfrm>
            <a:off x="1632144" y="789110"/>
            <a:ext cx="4736730" cy="2999930"/>
          </a:xfrm>
          <a:prstGeom prst="rect">
            <a:avLst/>
          </a:prstGeom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3333"/>
          <a:stretch/>
        </p:blipFill>
        <p:spPr>
          <a:xfrm>
            <a:off x="1822509" y="3511104"/>
            <a:ext cx="4356000" cy="229416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2063" r="6826" b="2645"/>
          <a:stretch/>
        </p:blipFill>
        <p:spPr>
          <a:xfrm>
            <a:off x="6456041" y="692696"/>
            <a:ext cx="4104923" cy="2916000"/>
          </a:xfrm>
          <a:prstGeom prst="rect">
            <a:avLst/>
          </a:prstGeom>
        </p:spPr>
      </p:pic>
      <p:pic>
        <p:nvPicPr>
          <p:cNvPr id="12" name="Picture 2" descr="http://www.goknieporet.pl/pliki2/upload/galerie/0380/05778_foto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91" b="7847"/>
          <a:stretch/>
        </p:blipFill>
        <p:spPr bwMode="auto">
          <a:xfrm>
            <a:off x="6215132" y="3705420"/>
            <a:ext cx="4345365" cy="20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51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66" y="142875"/>
            <a:ext cx="4426283" cy="331971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775400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2800" u="sng" cap="small" dirty="0"/>
              <a:t>28.11.2018</a:t>
            </a:r>
            <a:r>
              <a:rPr lang="pl-PL" sz="2800" cap="small" dirty="0"/>
              <a:t> Kiszenie Kapusty</a:t>
            </a:r>
            <a:r>
              <a:rPr lang="pl-PL" sz="2800" u="sng" cap="small" dirty="0"/>
              <a:t> 10.12.2018</a:t>
            </a:r>
            <a:r>
              <a:rPr lang="pl-PL" sz="2800" cap="small" dirty="0"/>
              <a:t> Pieczenie Pierników</a:t>
            </a:r>
            <a:br>
              <a:rPr lang="pl-PL" sz="2800" cap="small" dirty="0"/>
            </a:br>
            <a:r>
              <a:rPr lang="pl-PL" sz="2800" cap="small" dirty="0"/>
              <a:t>Koło Gospodyń Wiejskich w  Stanisławowie Drugim </a:t>
            </a:r>
            <a:br>
              <a:rPr lang="pl-PL" sz="2800" cap="small" dirty="0"/>
            </a:b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90" y="1052736"/>
            <a:ext cx="3915746" cy="293681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3429001"/>
            <a:ext cx="3293262" cy="246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517233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29.11.2018</a:t>
            </a:r>
            <a:r>
              <a:rPr lang="pl-PL" sz="3200" cap="small" dirty="0"/>
              <a:t> Zabawa Andrzejkowa dla Dzieci </a:t>
            </a:r>
            <a:r>
              <a:rPr lang="pl-PL" sz="3200" cap="small" dirty="0"/>
              <a:t/>
            </a:r>
            <a:br>
              <a:rPr lang="pl-PL" sz="3200" cap="small" dirty="0"/>
            </a:br>
            <a:r>
              <a:rPr lang="pl-PL" sz="3200" cap="small" dirty="0"/>
              <a:t>w </a:t>
            </a:r>
            <a:r>
              <a:rPr lang="pl-PL" sz="3200" cap="small" dirty="0"/>
              <a:t>Beniaminowie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1017232"/>
            <a:ext cx="4500000" cy="4500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02"/>
          <a:stretch/>
        </p:blipFill>
        <p:spPr>
          <a:xfrm>
            <a:off x="6096000" y="1030592"/>
            <a:ext cx="4500000" cy="225439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02"/>
          <a:stretch/>
        </p:blipFill>
        <p:spPr>
          <a:xfrm>
            <a:off x="6096000" y="3262838"/>
            <a:ext cx="4500000" cy="225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2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661249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06.12.2018</a:t>
            </a:r>
            <a:r>
              <a:rPr lang="pl-PL" sz="3200" cap="small" dirty="0"/>
              <a:t> Mikołajki </a:t>
            </a:r>
            <a:r>
              <a:rPr lang="pl-PL" sz="3200" cap="small" dirty="0"/>
              <a:t>w </a:t>
            </a:r>
            <a:r>
              <a:rPr lang="pl-PL" sz="3200" cap="small" dirty="0"/>
              <a:t>Wólce </a:t>
            </a:r>
            <a:r>
              <a:rPr lang="pl-PL" sz="3200" cap="small" dirty="0"/>
              <a:t>Radzymińskiej</a:t>
            </a:r>
            <a:br>
              <a:rPr lang="pl-PL" sz="3200" cap="small" dirty="0"/>
            </a:br>
            <a:r>
              <a:rPr lang="pl-PL" sz="3200" u="sng" cap="small" dirty="0"/>
              <a:t>08.12.2018</a:t>
            </a:r>
            <a:r>
              <a:rPr lang="pl-PL" sz="3200" cap="small" dirty="0"/>
              <a:t> Mikołajki w GOK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4" r="6833"/>
          <a:stretch/>
        </p:blipFill>
        <p:spPr>
          <a:xfrm>
            <a:off x="1809751" y="3690400"/>
            <a:ext cx="3439578" cy="220280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2" y="930677"/>
            <a:ext cx="3448706" cy="2586530"/>
          </a:xfrm>
          <a:prstGeom prst="rect">
            <a:avLst/>
          </a:prstGeom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3406690"/>
            <a:ext cx="3893042" cy="2592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5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16" y="768452"/>
            <a:ext cx="3996000" cy="26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3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517233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2800" u="sng" cap="small" dirty="0"/>
              <a:t>12.2018</a:t>
            </a:r>
            <a:r>
              <a:rPr lang="pl-PL" sz="2800" cap="small" dirty="0"/>
              <a:t> Spotkania </a:t>
            </a:r>
            <a:r>
              <a:rPr lang="pl-PL" sz="2800" cap="small" dirty="0"/>
              <a:t>Opłatkowe </a:t>
            </a:r>
            <a:r>
              <a:rPr lang="pl-PL" sz="2800" cap="small" dirty="0"/>
              <a:t>w Nieporęcie, Beniaminowie, Wólce Radzymińskiej  i Zegrzu Południowym</a:t>
            </a:r>
            <a:endParaRPr lang="pl-PL" sz="2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0" b="6314"/>
          <a:stretch/>
        </p:blipFill>
        <p:spPr>
          <a:xfrm>
            <a:off x="1703512" y="692696"/>
            <a:ext cx="4536504" cy="2947978"/>
          </a:xfrm>
          <a:prstGeom prst="rect">
            <a:avLst/>
          </a:prstGeom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758" y="3640674"/>
            <a:ext cx="4320480" cy="243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9" t="22222" r="15001"/>
          <a:stretch/>
        </p:blipFill>
        <p:spPr>
          <a:xfrm>
            <a:off x="6359634" y="692697"/>
            <a:ext cx="4200862" cy="306312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83"/>
          <a:stretch/>
        </p:blipFill>
        <p:spPr>
          <a:xfrm>
            <a:off x="6312024" y="3592220"/>
            <a:ext cx="4032448" cy="242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-25401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55440" y="5847408"/>
            <a:ext cx="9937104" cy="965969"/>
          </a:xfrm>
        </p:spPr>
        <p:txBody>
          <a:bodyPr rtlCol="0">
            <a:noAutofit/>
          </a:bodyPr>
          <a:lstStyle/>
          <a:p>
            <a:r>
              <a:rPr lang="pl-PL" sz="2800" u="sng" cap="small" dirty="0"/>
              <a:t>08.12.2018</a:t>
            </a:r>
            <a:r>
              <a:rPr lang="pl-PL" sz="2800" cap="small" dirty="0"/>
              <a:t> </a:t>
            </a:r>
            <a:r>
              <a:rPr lang="pl-PL" sz="2800" cap="small" dirty="0"/>
              <a:t>Warsztaty Piernikowe </a:t>
            </a:r>
            <a:r>
              <a:rPr lang="pl-PL" sz="2800" cap="small" dirty="0"/>
              <a:t> w Zegrzu Południowym</a:t>
            </a:r>
            <a:br>
              <a:rPr lang="pl-PL" sz="2800" cap="small" dirty="0"/>
            </a:br>
            <a:r>
              <a:rPr lang="pl-PL" sz="2800" u="sng" cap="small" dirty="0"/>
              <a:t>14.12.2018</a:t>
            </a:r>
            <a:r>
              <a:rPr lang="pl-PL" sz="2800" cap="small" dirty="0"/>
              <a:t> Warsztaty i Kiermasz </a:t>
            </a:r>
            <a:r>
              <a:rPr lang="pl-PL" sz="2800" cap="small" dirty="0"/>
              <a:t>w </a:t>
            </a:r>
            <a:r>
              <a:rPr lang="pl-PL" sz="2800" cap="small" dirty="0"/>
              <a:t>Kątach Węgierskich</a:t>
            </a:r>
            <a:endParaRPr lang="pl-PL" sz="2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5662" r="12063" b="15556"/>
          <a:stretch/>
        </p:blipFill>
        <p:spPr>
          <a:xfrm>
            <a:off x="1703512" y="982975"/>
            <a:ext cx="3471168" cy="226532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9683" r="10476"/>
          <a:stretch/>
        </p:blipFill>
        <p:spPr>
          <a:xfrm>
            <a:off x="1703513" y="3356992"/>
            <a:ext cx="3407867" cy="2376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45"/>
          <a:stretch/>
        </p:blipFill>
        <p:spPr>
          <a:xfrm>
            <a:off x="5322792" y="764705"/>
            <a:ext cx="5184001" cy="341577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2804"/>
          <a:stretch/>
        </p:blipFill>
        <p:spPr>
          <a:xfrm>
            <a:off x="6168356" y="4077072"/>
            <a:ext cx="3492870" cy="18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7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121171"/>
            <a:ext cx="5040560" cy="335602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445225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15.12.2018</a:t>
            </a:r>
            <a:r>
              <a:rPr lang="pl-PL" sz="3200" cap="small" dirty="0"/>
              <a:t> </a:t>
            </a:r>
            <a:r>
              <a:rPr lang="pl-PL" sz="3200" cap="small" dirty="0"/>
              <a:t>Warsztaty Świąteczne </a:t>
            </a:r>
            <a:r>
              <a:rPr lang="pl-PL" sz="3200" cap="small" dirty="0"/>
              <a:t>w Beniaminowie </a:t>
            </a:r>
            <a:br>
              <a:rPr lang="pl-PL" sz="3200" cap="small" dirty="0"/>
            </a:br>
            <a:r>
              <a:rPr lang="pl-PL" sz="3200" cap="small" dirty="0"/>
              <a:t>i Nieporęcie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r="25714"/>
          <a:stretch/>
        </p:blipFill>
        <p:spPr>
          <a:xfrm>
            <a:off x="1666438" y="2133184"/>
            <a:ext cx="2774058" cy="2952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31" r="22857" b="16490"/>
          <a:stretch/>
        </p:blipFill>
        <p:spPr>
          <a:xfrm>
            <a:off x="5087888" y="3068960"/>
            <a:ext cx="3816424" cy="293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2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-25401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97" t="8730" r="26667"/>
          <a:stretch/>
        </p:blipFill>
        <p:spPr>
          <a:xfrm>
            <a:off x="6619766" y="260648"/>
            <a:ext cx="3940730" cy="3492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415360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09.07 </a:t>
            </a:r>
            <a:r>
              <a:rPr lang="pl-PL" sz="3200" u="sng" cap="small" dirty="0"/>
              <a:t>– 27.07</a:t>
            </a:r>
            <a:r>
              <a:rPr lang="pl-PL" sz="3200" cap="small" dirty="0"/>
              <a:t>/</a:t>
            </a:r>
            <a:r>
              <a:rPr lang="pl-PL" sz="3200" u="sng" cap="small" dirty="0"/>
              <a:t>20.08 – 24.08.2018</a:t>
            </a:r>
            <a:r>
              <a:rPr lang="pl-PL" sz="3200" cap="small" dirty="0"/>
              <a:t> zajęcia Letnie </a:t>
            </a:r>
            <a:r>
              <a:rPr lang="pl-PL" sz="3200" cap="small" dirty="0"/>
              <a:t/>
            </a:r>
            <a:br>
              <a:rPr lang="pl-PL" sz="3200" cap="small" dirty="0"/>
            </a:br>
            <a:r>
              <a:rPr lang="pl-PL" sz="3200" cap="small" dirty="0"/>
              <a:t>w </a:t>
            </a:r>
            <a:r>
              <a:rPr lang="pl-PL" sz="3200" cap="small" dirty="0"/>
              <a:t>Stanisławowie Drugim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12" y="998914"/>
            <a:ext cx="4895528" cy="275373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20" y="3416300"/>
            <a:ext cx="4355976" cy="245023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7884" r="11111" b="17619"/>
          <a:stretch/>
        </p:blipFill>
        <p:spPr>
          <a:xfrm>
            <a:off x="1788046" y="3789041"/>
            <a:ext cx="4230578" cy="211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5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748567"/>
            <a:ext cx="4427984" cy="332098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517233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16.12.2018</a:t>
            </a:r>
            <a:r>
              <a:rPr lang="pl-PL" sz="3200" cap="small" dirty="0"/>
              <a:t> </a:t>
            </a:r>
            <a:r>
              <a:rPr lang="pl-PL" sz="3200" cap="small" dirty="0"/>
              <a:t>Premiera Spektaklu „Dom pod Grabem”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9949"/>
          <a:stretch/>
        </p:blipFill>
        <p:spPr>
          <a:xfrm>
            <a:off x="6528048" y="3356992"/>
            <a:ext cx="3505292" cy="2880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2657"/>
            <a:ext cx="4606652" cy="328562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t="28805"/>
          <a:stretch/>
        </p:blipFill>
        <p:spPr>
          <a:xfrm>
            <a:off x="2135561" y="3789041"/>
            <a:ext cx="3630903" cy="234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2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484784"/>
            <a:ext cx="9252520" cy="3240360"/>
          </a:xfrm>
        </p:spPr>
        <p:txBody>
          <a:bodyPr rtlCol="0">
            <a:noAutofit/>
          </a:bodyPr>
          <a:lstStyle/>
          <a:p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600" dirty="0"/>
              <a:t>W 2018 roku zostało zorganizowanych </a:t>
            </a:r>
            <a:br>
              <a:rPr lang="pl-PL" sz="3600" dirty="0"/>
            </a:br>
            <a:r>
              <a:rPr lang="pl-PL" sz="3600" dirty="0"/>
              <a:t>133 przedsięwzięć kulturalnych </a:t>
            </a:r>
            <a:br>
              <a:rPr lang="pl-PL" sz="3600" dirty="0"/>
            </a:br>
            <a:r>
              <a:rPr lang="pl-PL" sz="3600" dirty="0"/>
              <a:t>w których uczestniczyło blisko 8000 osób. </a:t>
            </a:r>
            <a:br>
              <a:rPr lang="pl-PL" sz="3600" dirty="0"/>
            </a:br>
            <a:r>
              <a:rPr lang="pl-PL" sz="3600" dirty="0"/>
              <a:t>We wszystkich placówkach </a:t>
            </a:r>
            <a:br>
              <a:rPr lang="pl-PL" sz="3600" dirty="0"/>
            </a:br>
            <a:r>
              <a:rPr lang="pl-PL" sz="3600" dirty="0"/>
              <a:t>prowadzonych było 48 różnorakich,</a:t>
            </a:r>
            <a:br>
              <a:rPr lang="pl-PL" sz="3600" dirty="0"/>
            </a:br>
            <a:r>
              <a:rPr lang="pl-PL" sz="3600" dirty="0"/>
              <a:t> cyklicznych zajęć stałych.</a:t>
            </a: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64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32" y="1984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51672" y="2535040"/>
            <a:ext cx="9252520" cy="1758057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Nasze Sukcesy</a:t>
            </a:r>
            <a:r>
              <a:rPr lang="pl-PL" sz="3600" u="sng" cap="small" dirty="0"/>
              <a:t/>
            </a:r>
            <a:br>
              <a:rPr lang="pl-PL" sz="3600" u="sng" cap="small" dirty="0"/>
            </a:br>
            <a:r>
              <a:rPr lang="pl-PL" sz="2000" b="1" u="sng" cap="small" dirty="0"/>
              <a:t>10.03.2018</a:t>
            </a:r>
            <a:r>
              <a:rPr lang="pl-PL" sz="2000" b="1" cap="small" dirty="0"/>
              <a:t> </a:t>
            </a:r>
            <a:r>
              <a:rPr lang="pl-PL" sz="2000" cap="small" dirty="0"/>
              <a:t>Sukces Strefy Szefa, która w przeglądzie Twórczości Artystycznej „</a:t>
            </a:r>
            <a:r>
              <a:rPr lang="pl-PL" sz="2000" cap="small" dirty="0" err="1"/>
              <a:t>Asteriada</a:t>
            </a:r>
            <a:r>
              <a:rPr lang="pl-PL" sz="2000" cap="small" dirty="0"/>
              <a:t>” zajęła I Miejsce</a:t>
            </a:r>
            <a:br>
              <a:rPr lang="pl-PL" sz="2000" cap="small" dirty="0"/>
            </a:br>
            <a:r>
              <a:rPr lang="pl-PL" sz="2000" b="1" u="sng" cap="small" dirty="0"/>
              <a:t>14.04.2018</a:t>
            </a:r>
            <a:r>
              <a:rPr lang="pl-PL" sz="2000" b="1" cap="small" dirty="0"/>
              <a:t> </a:t>
            </a:r>
            <a:r>
              <a:rPr lang="pl-PL" sz="2000" cap="small" dirty="0"/>
              <a:t>GRAND PRIX dla Strefy Podmiejskiej za Spektakl „Na Pełnym Morzu” na Festiwalu </a:t>
            </a:r>
            <a:r>
              <a:rPr lang="pl-PL" sz="2000" cap="small" dirty="0" err="1"/>
              <a:t>Blackout</a:t>
            </a:r>
            <a:r>
              <a:rPr lang="pl-PL" sz="2000" cap="small" dirty="0"/>
              <a:t> w Wołominie</a:t>
            </a:r>
            <a:br>
              <a:rPr lang="pl-PL" sz="2000" cap="small" dirty="0"/>
            </a:br>
            <a:r>
              <a:rPr lang="pl-PL" sz="2000" b="1" u="sng" cap="small" dirty="0"/>
              <a:t>20.04.2018</a:t>
            </a:r>
            <a:r>
              <a:rPr lang="pl-PL" sz="2000" cap="small" dirty="0"/>
              <a:t> Spektakl „Pręcik” Grupy Teatralnej „Dameski” wyróżniony na festiwalu w Sierpcu</a:t>
            </a:r>
            <a:br>
              <a:rPr lang="pl-PL" sz="2000" cap="small" dirty="0"/>
            </a:br>
            <a:r>
              <a:rPr lang="pl-PL" sz="2000" b="1" u="sng" cap="small" dirty="0"/>
              <a:t>25.04.2018 </a:t>
            </a:r>
            <a:r>
              <a:rPr lang="pl-PL" sz="2000" cap="small" dirty="0"/>
              <a:t>Zespół Młodzież 50+ Laureatem Przeglądu Piosenki Polskiej „Kocham Cię Ojczyzno”  w Ośrodku Kultury „Arsus”</a:t>
            </a:r>
            <a:br>
              <a:rPr lang="pl-PL" sz="2000" cap="small" dirty="0"/>
            </a:br>
            <a:r>
              <a:rPr lang="pl-PL" sz="2000" b="1" u="sng" cap="small" dirty="0"/>
              <a:t>20.10.2018</a:t>
            </a:r>
            <a:r>
              <a:rPr lang="pl-PL" sz="2000" cap="small" dirty="0"/>
              <a:t> Strefa Podmiejska zdobyła II miejsce w Przeglądzie Teatralnym w Pruszkowie</a:t>
            </a:r>
            <a:br>
              <a:rPr lang="pl-PL" sz="2000" cap="small" dirty="0"/>
            </a:br>
            <a:r>
              <a:rPr lang="pl-PL" sz="2000" b="1" u="sng" cap="small" dirty="0"/>
              <a:t>23.10.2018</a:t>
            </a:r>
            <a:r>
              <a:rPr lang="pl-PL" sz="2000" cap="small" dirty="0"/>
              <a:t> Potyczki Wokalne Seniorów w Legionowie</a:t>
            </a:r>
            <a:br>
              <a:rPr lang="pl-PL" sz="2000" cap="small" dirty="0"/>
            </a:br>
            <a:r>
              <a:rPr lang="pl-PL" sz="2000" cap="small" dirty="0"/>
              <a:t>III miejsce dla zespołu „Dwa Kolory” </a:t>
            </a:r>
            <a:br>
              <a:rPr lang="pl-PL" sz="2000" cap="small" dirty="0"/>
            </a:br>
            <a:r>
              <a:rPr lang="pl-PL" sz="2000" b="1" u="sng" cap="small" dirty="0"/>
              <a:t>11.11.2018</a:t>
            </a:r>
            <a:r>
              <a:rPr lang="pl-PL" sz="2000" b="1" cap="small" dirty="0"/>
              <a:t> </a:t>
            </a:r>
            <a:r>
              <a:rPr lang="pl-PL" sz="2000" cap="small" dirty="0"/>
              <a:t>Sukces zespołu „Dwa Kolory” w Przeglądzie Pieśni Patriotycznej „</a:t>
            </a:r>
            <a:r>
              <a:rPr lang="pl-PL" sz="2000" cap="small" dirty="0" err="1"/>
              <a:t>Viva</a:t>
            </a:r>
            <a:r>
              <a:rPr lang="pl-PL" sz="2000" cap="small" dirty="0"/>
              <a:t> Polonia” Legionowie</a:t>
            </a:r>
            <a:r>
              <a:rPr lang="pl-PL" sz="2400" cap="small" dirty="0"/>
              <a:t/>
            </a:r>
            <a:br>
              <a:rPr lang="pl-PL" sz="2400" cap="small" dirty="0"/>
            </a:br>
            <a:endParaRPr lang="pl-PL" sz="2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</a:t>
            </a: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42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32" y="1984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51672" y="1886968"/>
            <a:ext cx="9252520" cy="1758057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Klub Seniora w Nieporęcie</a:t>
            </a:r>
            <a:br>
              <a:rPr lang="pl-PL" sz="3200" u="sng" cap="small" dirty="0"/>
            </a:br>
            <a:r>
              <a:rPr lang="pl-PL" sz="3200" u="sng" cap="small" dirty="0"/>
              <a:t>Działania </a:t>
            </a:r>
            <a:r>
              <a:rPr lang="pl-PL" sz="3600" u="sng" cap="small" dirty="0"/>
              <a:t/>
            </a:r>
            <a:br>
              <a:rPr lang="pl-PL" sz="3600" u="sng" cap="small" dirty="0"/>
            </a:br>
            <a:r>
              <a:rPr lang="pl-PL" sz="2000" b="1" u="sng" cap="small" dirty="0"/>
              <a:t>11.01.2018</a:t>
            </a:r>
            <a:r>
              <a:rPr lang="pl-PL" sz="2000" cap="small" dirty="0"/>
              <a:t>  Spotkanie Noworoczne</a:t>
            </a:r>
            <a:br>
              <a:rPr lang="pl-PL" sz="2000" cap="small" dirty="0"/>
            </a:br>
            <a:r>
              <a:rPr lang="pl-PL" sz="2000" b="1" u="sng" cap="small" dirty="0"/>
              <a:t>11.02.2018</a:t>
            </a:r>
            <a:r>
              <a:rPr lang="pl-PL" sz="2000" cap="small" dirty="0"/>
              <a:t> Spotkanie Karnawałowe</a:t>
            </a:r>
            <a:br>
              <a:rPr lang="pl-PL" sz="2000" cap="small" dirty="0"/>
            </a:br>
            <a:r>
              <a:rPr lang="pl-PL" sz="2000" b="1" u="sng" cap="small" dirty="0"/>
              <a:t>11.02.201</a:t>
            </a:r>
            <a:r>
              <a:rPr lang="pl-PL" sz="2000" u="sng" cap="small" dirty="0"/>
              <a:t>8</a:t>
            </a:r>
            <a:r>
              <a:rPr lang="pl-PL" sz="2000" cap="small" dirty="0"/>
              <a:t> Spotkanie Wielkanocne</a:t>
            </a:r>
            <a:br>
              <a:rPr lang="pl-PL" sz="2000" cap="small" dirty="0"/>
            </a:br>
            <a:r>
              <a:rPr lang="pl-PL" sz="2000" b="1" u="sng" cap="small" dirty="0"/>
              <a:t>10.05.2018</a:t>
            </a:r>
            <a:r>
              <a:rPr lang="pl-PL" sz="2000" cap="small" dirty="0"/>
              <a:t> Majówka w Klubie Seniora</a:t>
            </a:r>
            <a:br>
              <a:rPr lang="pl-PL" sz="2000" cap="small" dirty="0"/>
            </a:br>
            <a:r>
              <a:rPr lang="pl-PL" sz="2000" b="1" u="sng" cap="small" dirty="0"/>
              <a:t>12.04.2018</a:t>
            </a:r>
            <a:r>
              <a:rPr lang="pl-PL" sz="2000" cap="small" dirty="0"/>
              <a:t> Spotkanie Wielkanocne </a:t>
            </a:r>
            <a:br>
              <a:rPr lang="pl-PL" sz="2000" cap="small" dirty="0"/>
            </a:br>
            <a:r>
              <a:rPr lang="pl-PL" sz="2000" b="1" u="sng" cap="small" dirty="0"/>
              <a:t>21.06.2018</a:t>
            </a:r>
            <a:r>
              <a:rPr lang="pl-PL" sz="2000" cap="small" dirty="0"/>
              <a:t> Wyjazd Kulturoznawczy do Warszawy</a:t>
            </a:r>
            <a:br>
              <a:rPr lang="pl-PL" sz="2000" cap="small" dirty="0"/>
            </a:br>
            <a:r>
              <a:rPr lang="pl-PL" sz="2000" b="1" u="sng" cap="small" dirty="0"/>
              <a:t>29.11.2018</a:t>
            </a:r>
            <a:r>
              <a:rPr lang="pl-PL" sz="2000" b="1" cap="small" dirty="0"/>
              <a:t> </a:t>
            </a:r>
            <a:r>
              <a:rPr lang="pl-PL" sz="2000" cap="small" dirty="0"/>
              <a:t>Spotkanie Andrzejkowe</a:t>
            </a:r>
            <a:br>
              <a:rPr lang="pl-PL" sz="2000" cap="small" dirty="0"/>
            </a:br>
            <a:r>
              <a:rPr lang="pl-PL" sz="2000" b="1" u="sng" cap="small" dirty="0"/>
              <a:t>11.02.2018</a:t>
            </a:r>
            <a:r>
              <a:rPr lang="pl-PL" sz="2000" b="1" cap="small" dirty="0"/>
              <a:t> </a:t>
            </a:r>
            <a:r>
              <a:rPr lang="pl-PL" sz="2000" cap="small" dirty="0"/>
              <a:t>Spotkanie opłatkowe</a:t>
            </a:r>
            <a:endParaRPr lang="pl-PL" sz="2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</a:t>
            </a: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3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</a:t>
            </a: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809750" y="1278047"/>
            <a:ext cx="82466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u="sng" cap="small" dirty="0">
                <a:solidFill>
                  <a:prstClr val="black"/>
                </a:solidFill>
                <a:latin typeface="Calibri"/>
              </a:rPr>
              <a:t>Zespół Młodzież 50+ ze Stanisławowa Drugiego</a:t>
            </a:r>
            <a:r>
              <a:rPr lang="pl-PL" sz="3600" u="sng" cap="small" dirty="0">
                <a:solidFill>
                  <a:prstClr val="black"/>
                </a:solidFill>
                <a:latin typeface="Calibri"/>
              </a:rPr>
              <a:t/>
            </a:r>
            <a:br>
              <a:rPr lang="pl-PL" sz="3600" u="sng" cap="small" dirty="0">
                <a:solidFill>
                  <a:prstClr val="black"/>
                </a:solidFill>
                <a:latin typeface="Calibri"/>
              </a:rPr>
            </a:br>
            <a:r>
              <a:rPr lang="pl-PL" sz="2800" u="sng" cap="small" dirty="0">
                <a:solidFill>
                  <a:prstClr val="black"/>
                </a:solidFill>
                <a:latin typeface="Calibri"/>
              </a:rPr>
              <a:t>Wybrane Koncerty</a:t>
            </a:r>
            <a:r>
              <a:rPr lang="pl-PL" sz="2000" u="sng" cap="small" dirty="0">
                <a:solidFill>
                  <a:prstClr val="black"/>
                </a:solidFill>
                <a:latin typeface="Calibri"/>
              </a:rPr>
              <a:t/>
            </a:r>
            <a:br>
              <a:rPr lang="pl-PL" sz="2000" u="sng" cap="small" dirty="0">
                <a:solidFill>
                  <a:prstClr val="black"/>
                </a:solidFill>
                <a:latin typeface="Calibri"/>
              </a:rPr>
            </a:br>
            <a:r>
              <a:rPr lang="pl-PL" sz="2000" b="1" u="sng" cap="small" dirty="0">
                <a:solidFill>
                  <a:prstClr val="black"/>
                </a:solidFill>
                <a:latin typeface="Calibri"/>
              </a:rPr>
              <a:t>07.01.2018 </a:t>
            </a:r>
            <a:r>
              <a:rPr lang="pl-PL" sz="2000" cap="small" dirty="0">
                <a:solidFill>
                  <a:prstClr val="black"/>
                </a:solidFill>
                <a:latin typeface="Calibri"/>
              </a:rPr>
              <a:t>Koncert kolęd w kościele Garnizonowym w Legionowie</a:t>
            </a:r>
            <a:br>
              <a:rPr lang="pl-PL" sz="2000" cap="small" dirty="0">
                <a:solidFill>
                  <a:prstClr val="black"/>
                </a:solidFill>
                <a:latin typeface="Calibri"/>
              </a:rPr>
            </a:br>
            <a:r>
              <a:rPr lang="pl-PL" sz="2000" b="1" u="sng" cap="small" dirty="0">
                <a:solidFill>
                  <a:prstClr val="black"/>
                </a:solidFill>
                <a:latin typeface="Calibri"/>
              </a:rPr>
              <a:t>14.01.2018</a:t>
            </a:r>
            <a:r>
              <a:rPr lang="pl-PL" sz="2000" u="sng" cap="small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2000" cap="small" dirty="0">
                <a:solidFill>
                  <a:prstClr val="black"/>
                </a:solidFill>
                <a:latin typeface="Calibri"/>
              </a:rPr>
              <a:t>Koncert kolęd i </a:t>
            </a:r>
            <a:r>
              <a:rPr lang="pl-PL" cap="small" dirty="0">
                <a:solidFill>
                  <a:prstClr val="black"/>
                </a:solidFill>
                <a:latin typeface="Calibri"/>
              </a:rPr>
              <a:t>oprawa</a:t>
            </a:r>
            <a:r>
              <a:rPr lang="pl-PL" sz="2000" cap="small" dirty="0">
                <a:solidFill>
                  <a:prstClr val="black"/>
                </a:solidFill>
                <a:latin typeface="Calibri"/>
              </a:rPr>
              <a:t> mszy w Stanisławowie  Pierwszym</a:t>
            </a:r>
            <a:br>
              <a:rPr lang="pl-PL" sz="2000" cap="small" dirty="0">
                <a:solidFill>
                  <a:prstClr val="black"/>
                </a:solidFill>
                <a:latin typeface="Calibri"/>
              </a:rPr>
            </a:br>
            <a:r>
              <a:rPr lang="pl-PL" sz="2000" b="1" u="sng" cap="small" dirty="0">
                <a:solidFill>
                  <a:prstClr val="black"/>
                </a:solidFill>
                <a:latin typeface="Calibri"/>
              </a:rPr>
              <a:t>14.01.2018 </a:t>
            </a:r>
            <a:r>
              <a:rPr lang="pl-PL" sz="2000" cap="small" dirty="0">
                <a:solidFill>
                  <a:prstClr val="black"/>
                </a:solidFill>
                <a:latin typeface="Calibri"/>
              </a:rPr>
              <a:t>WOŚP w Legionowie </a:t>
            </a:r>
            <a:r>
              <a:rPr lang="pl-PL" sz="2000" b="1" cap="small" dirty="0">
                <a:solidFill>
                  <a:prstClr val="black"/>
                </a:solidFill>
                <a:latin typeface="Calibri"/>
              </a:rPr>
              <a:t/>
            </a:r>
            <a:br>
              <a:rPr lang="pl-PL" sz="2000" b="1" cap="small" dirty="0">
                <a:solidFill>
                  <a:prstClr val="black"/>
                </a:solidFill>
                <a:latin typeface="Calibri"/>
              </a:rPr>
            </a:br>
            <a:r>
              <a:rPr lang="pl-PL" sz="2000" b="1" u="sng" cap="small" dirty="0">
                <a:solidFill>
                  <a:prstClr val="black"/>
                </a:solidFill>
                <a:latin typeface="Calibri"/>
              </a:rPr>
              <a:t>18.03.2018 </a:t>
            </a:r>
            <a:r>
              <a:rPr lang="pl-PL" sz="2000" cap="small" dirty="0">
                <a:solidFill>
                  <a:prstClr val="black"/>
                </a:solidFill>
                <a:latin typeface="Calibri"/>
              </a:rPr>
              <a:t>Koncert Pieśni Wielkopostnych w kościele Stanisławowie Pierwszym</a:t>
            </a:r>
            <a:br>
              <a:rPr lang="pl-PL" sz="2000" cap="small" dirty="0">
                <a:solidFill>
                  <a:prstClr val="black"/>
                </a:solidFill>
                <a:latin typeface="Calibri"/>
              </a:rPr>
            </a:br>
            <a:r>
              <a:rPr lang="pl-PL" sz="2000" b="1" u="sng" cap="small" dirty="0">
                <a:solidFill>
                  <a:prstClr val="black"/>
                </a:solidFill>
                <a:latin typeface="Calibri"/>
              </a:rPr>
              <a:t>11.04.2018</a:t>
            </a:r>
            <a:r>
              <a:rPr lang="pl-PL" sz="2000" u="sng" cap="small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2000" cap="small" dirty="0">
                <a:solidFill>
                  <a:prstClr val="black"/>
                </a:solidFill>
                <a:latin typeface="Calibri"/>
              </a:rPr>
              <a:t>Zespół Młodzież 50+ Oprawa nocnej mszy kościele w Stanisławowie Pierwszym </a:t>
            </a:r>
            <a:br>
              <a:rPr lang="pl-PL" sz="2000" cap="small" dirty="0">
                <a:solidFill>
                  <a:prstClr val="black"/>
                </a:solidFill>
                <a:latin typeface="Calibri"/>
              </a:rPr>
            </a:br>
            <a:r>
              <a:rPr lang="pl-PL" sz="2000" b="1" u="sng" cap="small" dirty="0">
                <a:solidFill>
                  <a:prstClr val="black"/>
                </a:solidFill>
                <a:latin typeface="Calibri"/>
              </a:rPr>
              <a:t>27.05.2018</a:t>
            </a:r>
            <a:r>
              <a:rPr lang="pl-PL" sz="2000" u="sng" cap="small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2000" cap="small" dirty="0">
                <a:solidFill>
                  <a:prstClr val="black"/>
                </a:solidFill>
                <a:latin typeface="Calibri"/>
              </a:rPr>
              <a:t>Występ Zespołu Młodzież 50+ podczas „Matczynej Niedzieli” </a:t>
            </a:r>
          </a:p>
          <a:p>
            <a:pPr algn="ctr"/>
            <a:r>
              <a:rPr lang="pl-PL" sz="2000" cap="small" dirty="0">
                <a:solidFill>
                  <a:prstClr val="black"/>
                </a:solidFill>
                <a:latin typeface="Calibri"/>
              </a:rPr>
              <a:t>w Stanisławowie Pierwszym</a:t>
            </a:r>
            <a:br>
              <a:rPr lang="pl-PL" sz="2000" cap="small" dirty="0">
                <a:solidFill>
                  <a:prstClr val="black"/>
                </a:solidFill>
                <a:latin typeface="Calibri"/>
              </a:rPr>
            </a:br>
            <a:r>
              <a:rPr lang="pl-PL" sz="2000" b="1" u="sng" cap="small" dirty="0">
                <a:solidFill>
                  <a:prstClr val="black"/>
                </a:solidFill>
                <a:latin typeface="Calibri"/>
              </a:rPr>
              <a:t>14-15.08.2018</a:t>
            </a:r>
            <a:r>
              <a:rPr lang="pl-PL" sz="2000" cap="small" dirty="0">
                <a:solidFill>
                  <a:prstClr val="black"/>
                </a:solidFill>
                <a:latin typeface="Calibri"/>
              </a:rPr>
              <a:t> Występ w trakcie obchodów rocznicy Bitwy Warszawskiej 1920</a:t>
            </a:r>
          </a:p>
          <a:p>
            <a:pPr algn="ctr"/>
            <a:r>
              <a:rPr lang="pl-PL" sz="2000" b="1" u="sng" cap="small" dirty="0">
                <a:solidFill>
                  <a:prstClr val="black"/>
                </a:solidFill>
                <a:latin typeface="Calibri"/>
              </a:rPr>
              <a:t>09.11.2019 </a:t>
            </a:r>
            <a:r>
              <a:rPr lang="pl-PL" sz="2000" cap="small" dirty="0">
                <a:solidFill>
                  <a:prstClr val="black"/>
                </a:solidFill>
                <a:latin typeface="Calibri"/>
              </a:rPr>
              <a:t>Narodowe Święto Niepodległości</a:t>
            </a:r>
          </a:p>
          <a:p>
            <a:pPr algn="ctr"/>
            <a:endParaRPr lang="pl-PL" sz="2000" cap="small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05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</a:t>
            </a: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endParaRPr lang="pl-PL" sz="2800" b="1" cap="small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  <a:p>
            <a:pPr algn="l">
              <a:defRPr/>
            </a:pP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809750" y="1810560"/>
            <a:ext cx="82466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u="sng" cap="small" dirty="0">
                <a:solidFill>
                  <a:prstClr val="black"/>
                </a:solidFill>
                <a:latin typeface="Calibri"/>
              </a:rPr>
              <a:t>Teatry z GOK w legionowskim ratuszu</a:t>
            </a:r>
            <a:r>
              <a:rPr lang="pl-PL" sz="3600" u="sng" cap="small" dirty="0">
                <a:solidFill>
                  <a:prstClr val="black"/>
                </a:solidFill>
                <a:latin typeface="Calibri"/>
              </a:rPr>
              <a:t/>
            </a:r>
            <a:br>
              <a:rPr lang="pl-PL" sz="3600" u="sng" cap="small" dirty="0">
                <a:solidFill>
                  <a:prstClr val="black"/>
                </a:solidFill>
                <a:latin typeface="Calibri"/>
              </a:rPr>
            </a:br>
            <a:r>
              <a:rPr lang="pl-PL" sz="2800" u="sng" cap="small" dirty="0">
                <a:solidFill>
                  <a:prstClr val="black"/>
                </a:solidFill>
                <a:latin typeface="Calibri"/>
              </a:rPr>
              <a:t>Wybrane Spektakle</a:t>
            </a:r>
            <a:r>
              <a:rPr lang="pl-PL" sz="2000" u="sng" cap="small" dirty="0">
                <a:solidFill>
                  <a:prstClr val="black"/>
                </a:solidFill>
                <a:latin typeface="Calibri"/>
              </a:rPr>
              <a:t/>
            </a:r>
            <a:br>
              <a:rPr lang="pl-PL" sz="2000" u="sng" cap="small" dirty="0">
                <a:solidFill>
                  <a:prstClr val="black"/>
                </a:solidFill>
                <a:latin typeface="Calibri"/>
              </a:rPr>
            </a:br>
            <a:r>
              <a:rPr lang="pl-PL" sz="2000" b="1" u="sng" cap="small" dirty="0">
                <a:solidFill>
                  <a:prstClr val="black"/>
                </a:solidFill>
                <a:latin typeface="Calibri"/>
              </a:rPr>
              <a:t>07.01.2018 </a:t>
            </a:r>
            <a:r>
              <a:rPr lang="pl-PL" sz="2000" cap="small" dirty="0">
                <a:solidFill>
                  <a:prstClr val="black"/>
                </a:solidFill>
                <a:latin typeface="Calibri"/>
              </a:rPr>
              <a:t>„Nasze miasto” – spektakl Strefy Szefa</a:t>
            </a:r>
            <a:br>
              <a:rPr lang="pl-PL" sz="2000" cap="small" dirty="0">
                <a:solidFill>
                  <a:prstClr val="black"/>
                </a:solidFill>
                <a:latin typeface="Calibri"/>
              </a:rPr>
            </a:br>
            <a:r>
              <a:rPr lang="pl-PL" sz="2000" b="1" u="sng" cap="small" dirty="0">
                <a:solidFill>
                  <a:prstClr val="black"/>
                </a:solidFill>
                <a:latin typeface="Calibri"/>
              </a:rPr>
              <a:t>25.02.2018</a:t>
            </a:r>
            <a:r>
              <a:rPr lang="pl-PL" sz="2000" b="1" cap="small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2000" cap="small" dirty="0">
                <a:solidFill>
                  <a:prstClr val="black"/>
                </a:solidFill>
                <a:latin typeface="Calibri"/>
              </a:rPr>
              <a:t>Spektakl „Lekcje miłości„ i Koncert Pieśni Rosyjskich </a:t>
            </a:r>
          </a:p>
          <a:p>
            <a:pPr algn="ctr"/>
            <a:r>
              <a:rPr lang="pl-PL" sz="2000" b="1" u="sng" cap="small" dirty="0">
                <a:solidFill>
                  <a:prstClr val="black"/>
                </a:solidFill>
                <a:latin typeface="Calibri"/>
              </a:rPr>
              <a:t>03.06.2018</a:t>
            </a:r>
            <a:r>
              <a:rPr lang="pl-PL" sz="2000" u="sng" cap="small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2000" cap="small" dirty="0">
                <a:solidFill>
                  <a:prstClr val="black"/>
                </a:solidFill>
                <a:latin typeface="Calibri"/>
              </a:rPr>
              <a:t>Spektakl „Więzi rodzinne” </a:t>
            </a:r>
            <a:br>
              <a:rPr lang="pl-PL" sz="2000" cap="small" dirty="0">
                <a:solidFill>
                  <a:prstClr val="black"/>
                </a:solidFill>
                <a:latin typeface="Calibri"/>
              </a:rPr>
            </a:br>
            <a:r>
              <a:rPr lang="pl-PL" sz="2000" b="1" u="sng" cap="small" dirty="0">
                <a:solidFill>
                  <a:prstClr val="black"/>
                </a:solidFill>
                <a:latin typeface="Calibri"/>
              </a:rPr>
              <a:t>24.06.2018</a:t>
            </a:r>
            <a:r>
              <a:rPr lang="pl-PL" sz="2000" b="1" cap="small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2000" cap="small" dirty="0">
                <a:solidFill>
                  <a:prstClr val="black"/>
                </a:solidFill>
                <a:latin typeface="Calibri"/>
              </a:rPr>
              <a:t>„Strefa Podmiejskiej” zagrała Spektakle </a:t>
            </a:r>
            <a:br>
              <a:rPr lang="pl-PL" sz="2000" cap="small" dirty="0">
                <a:solidFill>
                  <a:prstClr val="black"/>
                </a:solidFill>
                <a:latin typeface="Calibri"/>
              </a:rPr>
            </a:br>
            <a:r>
              <a:rPr lang="pl-PL" sz="2000" cap="small" dirty="0">
                <a:solidFill>
                  <a:prstClr val="black"/>
                </a:solidFill>
                <a:latin typeface="Calibri"/>
              </a:rPr>
              <a:t>„Na Pełnym Morzu” i „Opowiadanie o Zoo”</a:t>
            </a:r>
          </a:p>
        </p:txBody>
      </p:sp>
    </p:spTree>
    <p:extLst>
      <p:ext uri="{BB962C8B-B14F-4D97-AF65-F5344CB8AC3E}">
        <p14:creationId xmlns:p14="http://schemas.microsoft.com/office/powerpoint/2010/main" val="333306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775400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30.07 – 24.08.2018</a:t>
            </a:r>
            <a:r>
              <a:rPr lang="pl-PL" sz="3200" cap="small" dirty="0"/>
              <a:t> Zajęcia Letnie w GOK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2" b="11322"/>
          <a:stretch/>
        </p:blipFill>
        <p:spPr>
          <a:xfrm>
            <a:off x="1631505" y="3356992"/>
            <a:ext cx="4139821" cy="285293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1"/>
          <a:stretch/>
        </p:blipFill>
        <p:spPr>
          <a:xfrm>
            <a:off x="1631505" y="977854"/>
            <a:ext cx="3878025" cy="237913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92575" y="748251"/>
            <a:ext cx="3779912" cy="251667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76" y="3687870"/>
            <a:ext cx="3829124" cy="2549443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5178" y="1249506"/>
            <a:ext cx="2901279" cy="193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9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50" r="2857" b="9417"/>
          <a:stretch/>
        </p:blipFill>
        <p:spPr>
          <a:xfrm>
            <a:off x="6096000" y="309918"/>
            <a:ext cx="4464000" cy="290305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703392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30.07 – 24.08. 2018</a:t>
            </a:r>
            <a:r>
              <a:rPr lang="pl-PL" sz="3200" dirty="0"/>
              <a:t> </a:t>
            </a:r>
            <a:r>
              <a:rPr lang="pl-PL" sz="3200" cap="small" dirty="0"/>
              <a:t>Zajęcia Letnie </a:t>
            </a:r>
            <a:r>
              <a:rPr lang="pl-PL" sz="3200" cap="small" dirty="0"/>
              <a:t/>
            </a:r>
            <a:br>
              <a:rPr lang="pl-PL" sz="3200" cap="small" dirty="0"/>
            </a:br>
            <a:r>
              <a:rPr lang="pl-PL" sz="3200" cap="small" dirty="0"/>
              <a:t>w </a:t>
            </a:r>
            <a:r>
              <a:rPr lang="pl-PL" sz="3200" cap="small" dirty="0"/>
              <a:t>Zegrzu Południowym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</a:t>
            </a:r>
            <a:r>
              <a:rPr lang="pl-PL" sz="2800" b="1" cap="small" dirty="0">
                <a:solidFill>
                  <a:schemeClr val="bg1"/>
                </a:solidFill>
                <a:latin typeface="Garamond" pitchFamily="18" charset="0"/>
              </a:rPr>
              <a:t>ltury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4" r="12857"/>
          <a:stretch/>
        </p:blipFill>
        <p:spPr>
          <a:xfrm>
            <a:off x="6204496" y="3212976"/>
            <a:ext cx="4356000" cy="272926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0" r="15238"/>
          <a:stretch/>
        </p:blipFill>
        <p:spPr>
          <a:xfrm>
            <a:off x="1631505" y="759250"/>
            <a:ext cx="4353387" cy="288577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" r="11905" b="8731"/>
          <a:stretch/>
        </p:blipFill>
        <p:spPr>
          <a:xfrm>
            <a:off x="2063552" y="3432308"/>
            <a:ext cx="3317280" cy="2499479"/>
          </a:xfrm>
          <a:prstGeom prst="rect">
            <a:avLst/>
          </a:prstGeom>
        </p:spPr>
      </p:pic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58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517233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08.-09.2018</a:t>
            </a:r>
            <a:r>
              <a:rPr lang="pl-PL" sz="3200" cap="small" dirty="0"/>
              <a:t> Remont w GOK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32" y="862966"/>
            <a:ext cx="4580485" cy="257079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3" t="1683" r="38412" b="-1683"/>
          <a:stretch/>
        </p:blipFill>
        <p:spPr>
          <a:xfrm>
            <a:off x="8472264" y="765008"/>
            <a:ext cx="2077506" cy="2772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3356992"/>
            <a:ext cx="4163393" cy="2772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764"/>
          <a:stretch/>
        </p:blipFill>
        <p:spPr>
          <a:xfrm rot="16200000">
            <a:off x="5981630" y="1154086"/>
            <a:ext cx="2713237" cy="1980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3528676"/>
            <a:ext cx="3851920" cy="25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0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517233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22 – 26.08.2018</a:t>
            </a:r>
            <a:r>
              <a:rPr lang="pl-PL" sz="3200" cap="small" dirty="0"/>
              <a:t> Teatr Obrzędowy na Festiwalu </a:t>
            </a:r>
            <a:r>
              <a:rPr lang="pl-PL" sz="3200" cap="small" dirty="0"/>
              <a:t/>
            </a:r>
            <a:br>
              <a:rPr lang="pl-PL" sz="3200" cap="small" dirty="0"/>
            </a:br>
            <a:r>
              <a:rPr lang="pl-PL" sz="3200" cap="small" dirty="0"/>
              <a:t>ARS we </a:t>
            </a:r>
            <a:r>
              <a:rPr lang="pl-PL" sz="3200" cap="small" dirty="0"/>
              <a:t>W</a:t>
            </a:r>
            <a:r>
              <a:rPr lang="pl-PL" sz="3200" cap="small" dirty="0"/>
              <a:t>łocławku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249520"/>
            <a:ext cx="6480001" cy="4320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24" y="1628800"/>
            <a:ext cx="2495472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5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27384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2" b="14667"/>
          <a:stretch/>
        </p:blipFill>
        <p:spPr>
          <a:xfrm>
            <a:off x="5591944" y="3212976"/>
            <a:ext cx="4788024" cy="256724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3842" r="4834" b="8444"/>
          <a:stretch/>
        </p:blipFill>
        <p:spPr>
          <a:xfrm>
            <a:off x="2063553" y="692696"/>
            <a:ext cx="3411013" cy="2160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517233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08.09.2018</a:t>
            </a:r>
            <a:r>
              <a:rPr lang="pl-PL" sz="3200" cap="small" dirty="0"/>
              <a:t> „Coroczne Wólki Hulanie na Strażackiej Polanie” - Piknik w Wólce Radzymińskiej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" r="5833" b="6444"/>
          <a:stretch/>
        </p:blipFill>
        <p:spPr>
          <a:xfrm>
            <a:off x="1944604" y="2816344"/>
            <a:ext cx="3649463" cy="2952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3" r="3833"/>
          <a:stretch/>
        </p:blipFill>
        <p:spPr>
          <a:xfrm>
            <a:off x="6113992" y="741634"/>
            <a:ext cx="3743928" cy="26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517233"/>
            <a:ext cx="9252520" cy="965969"/>
          </a:xfrm>
        </p:spPr>
        <p:txBody>
          <a:bodyPr rtlCol="0">
            <a:noAutofit/>
          </a:bodyPr>
          <a:lstStyle/>
          <a:p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/>
            </a:r>
            <a:br>
              <a:rPr lang="pl-PL" sz="3200" u="sng" cap="small" dirty="0"/>
            </a:br>
            <a:r>
              <a:rPr lang="pl-PL" sz="3200" u="sng" cap="small" dirty="0"/>
              <a:t>09.09.2018</a:t>
            </a:r>
            <a:r>
              <a:rPr lang="pl-PL" sz="3200" cap="small" dirty="0"/>
              <a:t> </a:t>
            </a:r>
            <a:r>
              <a:rPr lang="pl-PL" sz="3200" cap="small" dirty="0"/>
              <a:t>Piknik Sołecki w Stanisławowie Drugim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9688" y="285751"/>
            <a:ext cx="6400801" cy="4286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pl-PL" sz="20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	      </a:t>
            </a:r>
            <a:r>
              <a:rPr lang="pl-PL" sz="28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</a:rPr>
              <a:t>Gminny Ośrodek Kultury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Symbol zastępczy zawartości 11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>
            <a:fillRect/>
          </a:stretch>
        </p:blipFill>
        <p:spPr bwMode="auto">
          <a:xfrm>
            <a:off x="1809751" y="142875"/>
            <a:ext cx="7858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kronika_zdjecia\wigilia_w_autobusie_maska_05_11_2013\IMG_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600" y="-6362700"/>
            <a:ext cx="5947200" cy="39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14"/>
          <a:stretch/>
        </p:blipFill>
        <p:spPr>
          <a:xfrm>
            <a:off x="2595563" y="692697"/>
            <a:ext cx="4572000" cy="274106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5"/>
          <a:stretch/>
        </p:blipFill>
        <p:spPr>
          <a:xfrm>
            <a:off x="1631504" y="3465304"/>
            <a:ext cx="5145086" cy="2700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5627" r="25238"/>
          <a:stretch/>
        </p:blipFill>
        <p:spPr>
          <a:xfrm>
            <a:off x="7536161" y="221657"/>
            <a:ext cx="2698941" cy="306332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40" y="3429001"/>
            <a:ext cx="3383125" cy="225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36</Words>
  <Application>Microsoft Office PowerPoint</Application>
  <PresentationFormat>Panoramiczny</PresentationFormat>
  <Paragraphs>113</Paragraphs>
  <Slides>35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Garamond</vt:lpstr>
      <vt:lpstr>Motyw pakietu Office</vt:lpstr>
      <vt:lpstr>1_Motyw pakietu Office</vt:lpstr>
      <vt:lpstr>25.06 – 06.07/13– 24.08.2018 Letnie Zajęcia  w Kątach Węgierskich</vt:lpstr>
      <vt:lpstr> 25.06 – 06.07./13– 24.08.2018  Zajęcia Letnie  w Beniaminowie</vt:lpstr>
      <vt:lpstr>  09.07 – 27.07/20.08 – 24.08.2018 zajęcia Letnie  w Stanisławowie Drugim</vt:lpstr>
      <vt:lpstr> 30.07 – 24.08.2018 Zajęcia Letnie w GOK</vt:lpstr>
      <vt:lpstr> 30.07 – 24.08. 2018 Zajęcia Letnie  w Zegrzu Południowym</vt:lpstr>
      <vt:lpstr>  08.-09.2018 Remont w GOK</vt:lpstr>
      <vt:lpstr> 22 – 26.08.2018 Teatr Obrzędowy na Festiwalu  ARS we Włocławku</vt:lpstr>
      <vt:lpstr> 08.09.2018 „Coroczne Wólki Hulanie na Strażackiej Polanie” - Piknik w Wólce Radzymińskiej</vt:lpstr>
      <vt:lpstr>  09.09.2018 Piknik Sołecki w Stanisławowie Drugim</vt:lpstr>
      <vt:lpstr> 15.09.2018 Piknik „Pożegnanie Lata”  w Zegrzu Południowym</vt:lpstr>
      <vt:lpstr> 29.09.2018 Otwarcie Trasy rowerowej „100-lecia Niepodległości” i Piknik w Beniaminowie</vt:lpstr>
      <vt:lpstr> 06.10.2018 Promocja książki. Gmina Nieporęt w latach 1918-2018 </vt:lpstr>
      <vt:lpstr>  07.10.2018 „Święto Ziemniaka” – nieporęckie dożynki</vt:lpstr>
      <vt:lpstr> 14.10.2018 Koncert „Tanga Wolności” w GOK. Inauguracja Sali Kolumnowej w GOK po Remoncie</vt:lpstr>
      <vt:lpstr>  18.10.2018 Dzień Seniora w GOK</vt:lpstr>
      <vt:lpstr> Warsztaty z Dynią w Tle w Beniaminowie Kątach Węgierskich, Wólce Radzymińskiej i Zegrzu Południowym</vt:lpstr>
      <vt:lpstr> 27.10.2018 bal kostiumowy w Zegrzu Południowym 27.10.2018 Koncert „Pieśni Miłości i Nienawiści” w wykonaniu S. Górki i J. Derfla</vt:lpstr>
      <vt:lpstr> 09.11.2018 Piknik Patriotyczny i Uroczyste Obchody 100. rocznicy Odzyskania przez Polskę Niepodległości</vt:lpstr>
      <vt:lpstr> 09.11.2018 Piknik Patriotyczny i Uroczyste Obchody 100. rocznicy Odzyskania przez Polskę Niepodległości</vt:lpstr>
      <vt:lpstr> 10.11.2018 Spektakl „Gałązka Rozmarynu” i wspólne śpiewanie pieśni patriotycznych w GOK</vt:lpstr>
      <vt:lpstr> 11.11.2018 Koncert pieśni patriotycznych  „My i Niepodległa” w Stanisławowie Drugim</vt:lpstr>
      <vt:lpstr> 20.11.2018 Warsztaty Świąteczne dla dużych i Małych w Wólce Radzymińskiej</vt:lpstr>
      <vt:lpstr>24.11, 07 i 14.12.2018 Rodzinne Warsztaty bałwankowe  w Beniaminowie, Wólce Radzymińskiej i Zegrzu Południowym</vt:lpstr>
      <vt:lpstr> 28.11.2018 Kiszenie Kapusty 10.12.2018 Pieczenie Pierników Koło Gospodyń Wiejskich w  Stanisławowie Drugim  </vt:lpstr>
      <vt:lpstr> 29.11.2018 Zabawa Andrzejkowa dla Dzieci  w Beniaminowie</vt:lpstr>
      <vt:lpstr> 06.12.2018 Mikołajki w Wólce Radzymińskiej 08.12.2018 Mikołajki w GOK</vt:lpstr>
      <vt:lpstr>  12.2018 Spotkania Opłatkowe w Nieporęcie, Beniaminowie, Wólce Radzymińskiej  i Zegrzu Południowym</vt:lpstr>
      <vt:lpstr>08.12.2018 Warsztaty Piernikowe  w Zegrzu Południowym 14.12.2018 Warsztaty i Kiermasz w Kątach Węgierskich</vt:lpstr>
      <vt:lpstr>  15.12.2018 Warsztaty Świąteczne w Beniaminowie  i Nieporęcie</vt:lpstr>
      <vt:lpstr>  16.12.2018 Premiera Spektaklu „Dom pod Grabem”</vt:lpstr>
      <vt:lpstr>  W 2018 roku zostało zorganizowanych  133 przedsięwzięć kulturalnych  w których uczestniczyło blisko 8000 osób.  We wszystkich placówkach  prowadzonych było 48 różnorakich,  cyklicznych zajęć stałych.</vt:lpstr>
      <vt:lpstr>  Nasze Sukcesy 10.03.2018 Sukces Strefy Szefa, która w przeglądzie Twórczości Artystycznej „Asteriada” zajęła I Miejsce 14.04.2018 GRAND PRIX dla Strefy Podmiejskiej za Spektakl „Na Pełnym Morzu” na Festiwalu Blackout w Wołominie 20.04.2018 Spektakl „Pręcik” Grupy Teatralnej „Dameski” wyróżniony na festiwalu w Sierpcu 25.04.2018 Zespół Młodzież 50+ Laureatem Przeglądu Piosenki Polskiej „Kocham Cię Ojczyzno”  w Ośrodku Kultury „Arsus” 20.10.2018 Strefa Podmiejska zdobyła II miejsce w Przeglądzie Teatralnym w Pruszkowie 23.10.2018 Potyczki Wokalne Seniorów w Legionowie III miejsce dla zespołu „Dwa Kolory”  11.11.2018 Sukces zespołu „Dwa Kolory” w Przeglądzie Pieśni Patriotycznej „Viva Polonia” Legionowie </vt:lpstr>
      <vt:lpstr>  Klub Seniora w Nieporęcie Działania  11.01.2018  Spotkanie Noworoczne 11.02.2018 Spotkanie Karnawałowe 11.02.2018 Spotkanie Wielkanocne 10.05.2018 Majówka w Klubie Seniora 12.04.2018 Spotkanie Wielkanocne  21.06.2018 Wyjazd Kulturoznawczy do Warszawy 29.11.2018 Spotkanie Andrzejkowe 11.02.2018 Spotkanie opłatkowe</vt:lpstr>
      <vt:lpstr>Prezentacja programu PowerPoint</vt:lpstr>
      <vt:lpstr>Prezentacja programu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strategia rozwoju gminy Nieporęt na lata 2015-2025</dc:title>
  <dc:creator>Alicja Zielińska</dc:creator>
  <cp:lastModifiedBy>Alicja Zielińska</cp:lastModifiedBy>
  <cp:revision>8</cp:revision>
  <dcterms:created xsi:type="dcterms:W3CDTF">2019-06-19T11:58:08Z</dcterms:created>
  <dcterms:modified xsi:type="dcterms:W3CDTF">2019-06-19T12:11:30Z</dcterms:modified>
</cp:coreProperties>
</file>