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1" r:id="rId1"/>
  </p:sldMasterIdLst>
  <p:sldIdLst>
    <p:sldId id="256" r:id="rId2"/>
    <p:sldId id="257" r:id="rId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5" Type="http://schemas.microsoft.com/office/2015/10/relationships/revisionInfo" Target="revisionInfo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8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0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06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2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6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6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  <p:sldLayoutId id="2147484049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D6A452-C646-4B35-B4FC-BF79D5E21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864" y="2819399"/>
            <a:ext cx="8001000" cy="2971801"/>
          </a:xfrm>
        </p:spPr>
        <p:txBody>
          <a:bodyPr>
            <a:normAutofit/>
          </a:bodyPr>
          <a:lstStyle/>
          <a:p>
            <a:pPr algn="r"/>
            <a:r>
              <a:rPr lang="pl-PL" sz="36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Zagospodarowanie</a:t>
            </a: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36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przestrzenne</a:t>
            </a:r>
            <a:r>
              <a:rPr lang="pl-P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pl-P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pl-PL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6F2B060-6845-4812-A4B1-151C5E852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6017342"/>
            <a:ext cx="11035840" cy="452284"/>
          </a:xfrm>
        </p:spPr>
        <p:txBody>
          <a:bodyPr>
            <a:normAutofit/>
          </a:bodyPr>
          <a:lstStyle/>
          <a:p>
            <a:pPr algn="r"/>
            <a:r>
              <a:rPr lang="pl-PL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Nieporęt, dnia 17 czerwca 2019 r.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9636E3-7FEB-44DC-BF5C-00EBBA856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65" y="6172864"/>
            <a:ext cx="1653744" cy="5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42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06AC79-0D17-450B-9B9F-34AF4CBB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90832"/>
            <a:ext cx="11808541" cy="1325791"/>
          </a:xfrm>
        </p:spPr>
        <p:txBody>
          <a:bodyPr>
            <a:noAutofit/>
          </a:bodyPr>
          <a:lstStyle/>
          <a:p>
            <a:pPr algn="l"/>
            <a:r>
              <a:rPr lang="pl-PL" sz="140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Obszar gminy Nieporęt w 98 % pokryty jest miejscowymi planami zagospodarowania przestrzennego. </a:t>
            </a:r>
            <a:br>
              <a:rPr lang="pl-PL" sz="140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pl-PL" sz="140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pl-PL" sz="140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pl-PL" sz="140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W 2018 r. został uchwalony </a:t>
            </a:r>
            <a:r>
              <a:rPr lang="pl-PL" sz="1400" b="1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„Miejscowy plan zagospodarowania przestrzennego dla obszaru sołectwa Rynia, w gminie Nieporęt</a:t>
            </a:r>
            <a:r>
              <a:rPr lang="pl-PL" sz="140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” uchwała Nr LII/14/2018 Rady Gminy Nieporęt z dnia 22.02.2018 r.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8F776B7-5A95-4F97-AA0C-62EE8FC40BC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03192" y="2398366"/>
            <a:ext cx="5978137" cy="316800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A82A730-72D1-456E-AC93-0A256288C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65" y="6172864"/>
            <a:ext cx="1653744" cy="5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360</TotalTime>
  <Words>22</Words>
  <Application>Microsoft Office PowerPoint</Application>
  <PresentationFormat>Panoramiczny</PresentationFormat>
  <Paragraphs>3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8" baseType="lpstr">
      <vt:lpstr>Aharoni</vt:lpstr>
      <vt:lpstr>Arial</vt:lpstr>
      <vt:lpstr>Arial Black</vt:lpstr>
      <vt:lpstr>Century Gothic</vt:lpstr>
      <vt:lpstr>Wingdings 3</vt:lpstr>
      <vt:lpstr>Wycinek</vt:lpstr>
      <vt:lpstr>Zagospodarowanie przestrzenne </vt:lpstr>
      <vt:lpstr>Obszar gminy Nieporęt w 98 % pokryty jest miejscowymi planami zagospodarowania przestrzennego.   W 2018 r. został uchwalony „Miejscowy plan zagospodarowania przestrzennego dla obszaru sołectwa Rynia, w gminie Nieporęt” uchwała Nr LII/14/2018 Rady Gminy Nieporęt z dnia 22.02.2018 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 zagospodarowania przestrzennego</dc:title>
  <dc:creator>Urząd Gminy Nieporęt</dc:creator>
  <cp:lastModifiedBy>Alicja Zielińska</cp:lastModifiedBy>
  <cp:revision>45</cp:revision>
  <cp:lastPrinted>2019-06-11T13:42:56Z</cp:lastPrinted>
  <dcterms:created xsi:type="dcterms:W3CDTF">2019-06-04T12:56:09Z</dcterms:created>
  <dcterms:modified xsi:type="dcterms:W3CDTF">2019-06-19T12:22:25Z</dcterms:modified>
</cp:coreProperties>
</file>