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1" r:id="rId1"/>
    <p:sldMasterId id="2147484049" r:id="rId2"/>
  </p:sldMasterIdLst>
  <p:sldIdLst>
    <p:sldId id="256" r:id="rId3"/>
    <p:sldId id="257" r:id="rId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5" Type="http://schemas.microsoft.com/office/2015/10/relationships/revisionInfo" Target="revisionInfo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0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5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7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88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57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8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6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71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33CDFA-0AFF-4063-8147-ED01D1EF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7820"/>
            <a:ext cx="7580672" cy="636366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Przeprowadzono ponadto procedury planistyczne, 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dzięki którym w 2019 r. uchwalono następujące plany miejscowe: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1) </a:t>
            </a: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„Miejscowy plan zagospodarowania przestrzennego dla obszaru 	sołectwa Beniaminów, w gminie Nieporęt” </a:t>
            </a:r>
            <a:b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Uchwała Nr V/6/2019 Rady Gminy Nieporęt z dnia 31.01.2019 r.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2) </a:t>
            </a: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„Miejscowy plan zagospodarowania przestrzennego dla części 	obszaru sołectwa Stanisławów Pierwszy – rejon po północnej stronie 	rzeki Czarnej, w gminie Nieporęt”</a:t>
            </a:r>
            <a:b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Uchwała Nr VII/16/2019 Rady Gminy Nieporęt z dnia 21.03.2019 r.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3) </a:t>
            </a: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„Miejscowy plan zagospodarowania przestrzennego dla obszaru 	sołectwa Michałów-Grabina, w gminie Nieporęt” </a:t>
            </a:r>
            <a:b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Uchwała Nr VIII/29/2019 Rady Gminy Nieporęt z dnia 25.04.2019 	r.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b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4) </a:t>
            </a: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„Miejscowy plan zagospodarowania przestrzennego dla części 	obszaru sołectwa Józefów - rejon Kanału 	Bródnowskiego, w gminie 	Nieporęt„</a:t>
            </a:r>
            <a:b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pl-PL" sz="1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Uchwała Nr IX/41/2019 Rady Gminy Nieporęt z dnia 30.05.2019 	r.</a:t>
            </a:r>
            <a:r>
              <a:rPr lang="pl-PL" sz="1400" cap="none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l-PL" sz="1400" cap="none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l-PL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l-PL" sz="14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pl-PL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214393-DDEC-4A1E-9522-429D958E2C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flipV="1">
            <a:off x="2209330" y="5791200"/>
            <a:ext cx="7772870" cy="23930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C44B8D4-BBD2-4BED-B790-965ADA74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99" y="380620"/>
            <a:ext cx="3995122" cy="56498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7C384A-7E99-46B9-9133-75E8D070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65" y="6172864"/>
            <a:ext cx="1653744" cy="5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110F98-4CAF-4D4D-825D-32D947298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22" y="4770783"/>
            <a:ext cx="5883964" cy="1850319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 roku 2018 odbyły się ponadto:</a:t>
            </a:r>
            <a:r>
              <a:rPr lang="pl-PL" sz="1600" cap="non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pl-PL" sz="1600" cap="non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 dwa wyłożenia planu dla sołectwa Beniaminów,</a:t>
            </a:r>
            <a:b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 dwa wyłożenia planu dla sołectwa Józefów,</a:t>
            </a:r>
            <a:b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 dwa wyłożenia planu dla sołectwa Michałów-Grabina,</a:t>
            </a:r>
            <a:b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- dwa wyłożenia planu dla sołectwa Stanisławów 	Pierwszy,</a:t>
            </a:r>
            <a:b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pl-PL" sz="16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co łącznie trwało ok. 280 dni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93810A-1329-4877-8634-138BDD172B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609602"/>
            <a:ext cx="3886669" cy="3350280"/>
          </a:xfrm>
        </p:spPr>
        <p:txBody>
          <a:bodyPr>
            <a:normAutofit/>
          </a:bodyPr>
          <a:lstStyle/>
          <a:p>
            <a:endParaRPr lang="pl-PL" sz="1200" dirty="0">
              <a:latin typeface="Book Antiqua" panose="02040602050305030304" pitchFamily="18" charset="0"/>
            </a:endParaRPr>
          </a:p>
          <a:p>
            <a:endParaRPr lang="pl-PL" sz="1200" dirty="0">
              <a:latin typeface="Book Antiqua" panose="0204060205030503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D3C9860-DE4A-4FF8-822A-E7BF2F16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089" y="265139"/>
            <a:ext cx="3973720" cy="63913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ACE4EDF-4D86-4547-82EF-4758AD4DF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14" y="236898"/>
            <a:ext cx="3591809" cy="364684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C6C3973-F602-40FF-A52A-E446338A3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17" y="236898"/>
            <a:ext cx="3311335" cy="45530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C91CF94-CD86-41F4-8CDF-A0492785B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65" y="6172864"/>
            <a:ext cx="1653744" cy="5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361</TotalTime>
  <Words>12</Words>
  <Application>Microsoft Office PowerPoint</Application>
  <PresentationFormat>Panoramiczny</PresentationFormat>
  <Paragraphs>2</Paragraphs>
  <Slides>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</vt:i4>
      </vt:variant>
    </vt:vector>
  </HeadingPairs>
  <TitlesOfParts>
    <vt:vector size="8" baseType="lpstr">
      <vt:lpstr>Arial Black</vt:lpstr>
      <vt:lpstr>Book Antiqua</vt:lpstr>
      <vt:lpstr>Century Gothic</vt:lpstr>
      <vt:lpstr>Wingdings 3</vt:lpstr>
      <vt:lpstr>Wycinek</vt:lpstr>
      <vt:lpstr>1_Wycinek</vt:lpstr>
      <vt:lpstr>Przeprowadzono ponadto procedury planistyczne,  dzięki którym w 2019 r. uchwalono następujące plany miejscowe:    1) „Miejscowy plan zagospodarowania przestrzennego dla obszaru  sołectwa Beniaminów, w gminie Nieporęt”   Uchwała Nr V/6/2019 Rady Gminy Nieporęt z dnia 31.01.2019 r.   2) „Miejscowy plan zagospodarowania przestrzennego dla części  obszaru sołectwa Stanisławów Pierwszy – rejon po północnej stronie  rzeki Czarnej, w gminie Nieporęt”  Uchwała Nr VII/16/2019 Rady Gminy Nieporęt z dnia 21.03.2019 r.    3) „Miejscowy plan zagospodarowania przestrzennego dla obszaru  sołectwa Michałów-Grabina, w gminie Nieporęt”   Uchwała Nr VIII/29/2019 Rady Gminy Nieporęt z dnia 25.04.2019  r.    4) „Miejscowy plan zagospodarowania przestrzennego dla części  obszaru sołectwa Józefów - rejon Kanału  Bródnowskiego, w gminie  Nieporęt„  Uchwała Nr IX/41/2019 Rady Gminy Nieporęt z dnia 30.05.2019  r.  </vt:lpstr>
      <vt:lpstr>W roku 2018 odbyły się ponadto:  - dwa wyłożenia planu dla sołectwa Beniaminów, - dwa wyłożenia planu dla sołectwa Józefów, - dwa wyłożenia planu dla sołectwa Michałów-Grabina, - dwa wyłożenia planu dla sołectwa Stanisławów  Pierwszy,  co łącznie trwało ok. 280 dni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 zagospodarowania przestrzennego</dc:title>
  <dc:creator>Urząd Gminy Nieporęt</dc:creator>
  <cp:lastModifiedBy>Alicja Zielińska</cp:lastModifiedBy>
  <cp:revision>46</cp:revision>
  <cp:lastPrinted>2019-06-11T13:42:56Z</cp:lastPrinted>
  <dcterms:created xsi:type="dcterms:W3CDTF">2019-06-04T12:56:09Z</dcterms:created>
  <dcterms:modified xsi:type="dcterms:W3CDTF">2019-06-19T12:22:51Z</dcterms:modified>
</cp:coreProperties>
</file>